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60" r:id="rId1"/>
    <p:sldMasterId id="2147483683" r:id="rId2"/>
    <p:sldMasterId id="2147483696" r:id="rId3"/>
    <p:sldMasterId id="2147483709" r:id="rId4"/>
    <p:sldMasterId id="2147483722" r:id="rId5"/>
    <p:sldMasterId id="2147483735" r:id="rId6"/>
    <p:sldMasterId id="2147483748" r:id="rId7"/>
  </p:sldMasterIdLst>
  <p:notesMasterIdLst>
    <p:notesMasterId r:id="rId28"/>
  </p:notesMasterIdLst>
  <p:sldIdLst>
    <p:sldId id="269" r:id="rId8"/>
    <p:sldId id="268" r:id="rId9"/>
    <p:sldId id="278" r:id="rId10"/>
    <p:sldId id="272" r:id="rId11"/>
    <p:sldId id="290" r:id="rId12"/>
    <p:sldId id="270" r:id="rId13"/>
    <p:sldId id="288" r:id="rId14"/>
    <p:sldId id="289" r:id="rId15"/>
    <p:sldId id="291" r:id="rId16"/>
    <p:sldId id="273" r:id="rId17"/>
    <p:sldId id="292" r:id="rId18"/>
    <p:sldId id="275" r:id="rId19"/>
    <p:sldId id="277" r:id="rId20"/>
    <p:sldId id="285" r:id="rId21"/>
    <p:sldId id="281" r:id="rId22"/>
    <p:sldId id="293" r:id="rId23"/>
    <p:sldId id="274" r:id="rId24"/>
    <p:sldId id="283" r:id="rId25"/>
    <p:sldId id="286" r:id="rId26"/>
    <p:sldId id="27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2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59864"/>
  </p:normalViewPr>
  <p:slideViewPr>
    <p:cSldViewPr snapToGrid="0" snapToObjects="1">
      <p:cViewPr varScale="1">
        <p:scale>
          <a:sx n="74" d="100"/>
          <a:sy n="74" d="100"/>
        </p:scale>
        <p:origin x="256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notesMaster" Target="notesMasters/notes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media/image1.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BA582D-4F42-4D45-AC48-E2F494CED888}" type="datetimeFigureOut">
              <a:rPr lang="en-US" smtClean="0"/>
              <a:t>7/30/22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7AA62-2F8B-1D4C-8C17-4A9F65B19FE4}" type="slidenum">
              <a:rPr lang="en-US" smtClean="0"/>
              <a:t>‹#›</a:t>
            </a:fld>
            <a:endParaRPr lang="en-US"/>
          </a:p>
        </p:txBody>
      </p:sp>
    </p:spTree>
    <p:extLst>
      <p:ext uri="{BB962C8B-B14F-4D97-AF65-F5344CB8AC3E}">
        <p14:creationId xmlns:p14="http://schemas.microsoft.com/office/powerpoint/2010/main" val="3193491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Introduction:</a:t>
            </a:r>
          </a:p>
          <a:p>
            <a:pPr marL="685800" lvl="1" indent="-228600">
              <a:buFont typeface="+mj-lt"/>
              <a:buAutoNum type="arabicPeriod"/>
            </a:pPr>
            <a:r>
              <a:rPr lang="en-US" dirty="0"/>
              <a:t>Good afternoon everyone, I’m [whoever will be going first] and along with my collaborator, [other person who isn’t standing up], we are going to presenting an investigation into foreign spending by anti-LGBTQ+ organization in the U.S.</a:t>
            </a:r>
          </a:p>
          <a:p>
            <a:pPr marL="685800" lvl="1"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1</a:t>
            </a:fld>
            <a:endParaRPr lang="en-US"/>
          </a:p>
        </p:txBody>
      </p:sp>
    </p:spTree>
    <p:extLst>
      <p:ext uri="{BB962C8B-B14F-4D97-AF65-F5344CB8AC3E}">
        <p14:creationId xmlns:p14="http://schemas.microsoft.com/office/powerpoint/2010/main" val="39576533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A larger report in 2020 was published by </a:t>
            </a:r>
            <a:r>
              <a:rPr lang="en-US" dirty="0" err="1"/>
              <a:t>openDemocracy</a:t>
            </a:r>
            <a:endParaRPr lang="en-US" dirty="0"/>
          </a:p>
          <a:p>
            <a:pPr marL="228600" indent="-228600">
              <a:buFont typeface="+mj-lt"/>
              <a:buAutoNum type="arabicPeriod"/>
            </a:pPr>
            <a:r>
              <a:rPr lang="en-US" dirty="0"/>
              <a:t>Here, they looked at international spending by 28 organizations.</a:t>
            </a:r>
          </a:p>
          <a:p>
            <a:pPr marL="228600" indent="-228600">
              <a:buFont typeface="+mj-lt"/>
              <a:buAutoNum type="arabicPeriod"/>
            </a:pPr>
            <a:r>
              <a:rPr lang="en-US" dirty="0"/>
              <a:t>Still, though, there’s this same pattern that foreign funding decreased as marriage equality was expanding.</a:t>
            </a:r>
          </a:p>
          <a:p>
            <a:pPr marL="228600" indent="-228600">
              <a:buFont typeface="+mj-lt"/>
              <a:buAutoNum type="arabicPeriod"/>
            </a:pPr>
            <a:r>
              <a:rPr lang="en-US" dirty="0"/>
              <a:t>In some ways, this reversal makes sense. </a:t>
            </a:r>
          </a:p>
          <a:p>
            <a:pPr marL="685800" lvl="1" indent="-228600">
              <a:buFont typeface="+mj-lt"/>
              <a:buAutoNum type="arabicPeriod"/>
            </a:pPr>
            <a:r>
              <a:rPr lang="en-US" dirty="0"/>
              <a:t>Anti-LGBTQ+ groups could have felt demoralized and quit giving money, so there was less to spend.</a:t>
            </a:r>
          </a:p>
          <a:p>
            <a:pPr marL="685800" lvl="1" indent="-228600">
              <a:buFont typeface="+mj-lt"/>
              <a:buAutoNum type="arabicPeriod"/>
            </a:pPr>
            <a:r>
              <a:rPr lang="en-US" dirty="0"/>
              <a:t>Or, because of these losses, these groups decided to bring money back home to the U.S.</a:t>
            </a:r>
          </a:p>
          <a:p>
            <a:pPr marL="1143000" lvl="2" indent="-228600">
              <a:buFont typeface="+mj-lt"/>
              <a:buAutoNum type="arabicPeriod"/>
            </a:pPr>
            <a:r>
              <a:rPr lang="en-US" dirty="0"/>
              <a:t>This seems plausible considering that right after marriage equality, we saw new anti-trans and religious liberty bills being proposed. So the fight did not all of a sudden stop in the U.S.</a:t>
            </a:r>
          </a:p>
          <a:p>
            <a:pPr marL="1143000" lvl="2"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10</a:t>
            </a:fld>
            <a:endParaRPr lang="en-US"/>
          </a:p>
        </p:txBody>
      </p:sp>
    </p:spTree>
    <p:extLst>
      <p:ext uri="{BB962C8B-B14F-4D97-AF65-F5344CB8AC3E}">
        <p14:creationId xmlns:p14="http://schemas.microsoft.com/office/powerpoint/2010/main" val="8875155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t>Despite the current longitudinal data on foreign spending by at least some U.S. organizations, this sentiment persists.</a:t>
            </a:r>
          </a:p>
          <a:p>
            <a:pPr marL="228600" lvl="0" indent="-228600">
              <a:buFont typeface="+mj-lt"/>
              <a:buAutoNum type="arabicPeriod"/>
            </a:pPr>
            <a:r>
              <a:rPr lang="en-US" dirty="0"/>
              <a:t>While it could be that their subjective assessments are just wrong, we </a:t>
            </a:r>
            <a:r>
              <a:rPr lang="en-US" dirty="0" err="1"/>
              <a:t>opned</a:t>
            </a:r>
            <a:r>
              <a:rPr lang="en-US" dirty="0"/>
              <a:t> up today’s talk by demonstrating that this is true.</a:t>
            </a:r>
          </a:p>
          <a:p>
            <a:pPr marL="228600" lvl="0" indent="-228600">
              <a:buFont typeface="+mj-lt"/>
              <a:buAutoNum type="arabicPeriod"/>
            </a:pPr>
            <a:r>
              <a:rPr lang="en-US" dirty="0"/>
              <a:t>So, how is it that we got to these different conclusions? </a:t>
            </a:r>
          </a:p>
        </p:txBody>
      </p:sp>
      <p:sp>
        <p:nvSpPr>
          <p:cNvPr id="4" name="Slide Number Placeholder 3"/>
          <p:cNvSpPr>
            <a:spLocks noGrp="1"/>
          </p:cNvSpPr>
          <p:nvPr>
            <p:ph type="sldNum" sz="quarter" idx="5"/>
          </p:nvPr>
        </p:nvSpPr>
        <p:spPr/>
        <p:txBody>
          <a:bodyPr/>
          <a:lstStyle/>
          <a:p>
            <a:fld id="{0797AA62-2F8B-1D4C-8C17-4A9F65B19FE4}" type="slidenum">
              <a:rPr lang="en-US" smtClean="0"/>
              <a:t>11</a:t>
            </a:fld>
            <a:endParaRPr lang="en-US"/>
          </a:p>
        </p:txBody>
      </p:sp>
    </p:spTree>
    <p:extLst>
      <p:ext uri="{BB962C8B-B14F-4D97-AF65-F5344CB8AC3E}">
        <p14:creationId xmlns:p14="http://schemas.microsoft.com/office/powerpoint/2010/main" val="32364620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12</a:t>
            </a:fld>
            <a:endParaRPr lang="en-US"/>
          </a:p>
        </p:txBody>
      </p:sp>
    </p:spTree>
    <p:extLst>
      <p:ext uri="{BB962C8B-B14F-4D97-AF65-F5344CB8AC3E}">
        <p14:creationId xmlns:p14="http://schemas.microsoft.com/office/powerpoint/2010/main" val="4832197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13</a:t>
            </a:fld>
            <a:endParaRPr lang="en-US"/>
          </a:p>
        </p:txBody>
      </p:sp>
    </p:spTree>
    <p:extLst>
      <p:ext uri="{BB962C8B-B14F-4D97-AF65-F5344CB8AC3E}">
        <p14:creationId xmlns:p14="http://schemas.microsoft.com/office/powerpoint/2010/main" val="30649657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14</a:t>
            </a:fld>
            <a:endParaRPr lang="en-US"/>
          </a:p>
        </p:txBody>
      </p:sp>
    </p:spTree>
    <p:extLst>
      <p:ext uri="{BB962C8B-B14F-4D97-AF65-F5344CB8AC3E}">
        <p14:creationId xmlns:p14="http://schemas.microsoft.com/office/powerpoint/2010/main" val="24743868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15</a:t>
            </a:fld>
            <a:endParaRPr lang="en-US"/>
          </a:p>
        </p:txBody>
      </p:sp>
    </p:spTree>
    <p:extLst>
      <p:ext uri="{BB962C8B-B14F-4D97-AF65-F5344CB8AC3E}">
        <p14:creationId xmlns:p14="http://schemas.microsoft.com/office/powerpoint/2010/main" val="36247200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16</a:t>
            </a:fld>
            <a:endParaRPr lang="en-US"/>
          </a:p>
        </p:txBody>
      </p:sp>
    </p:spTree>
    <p:extLst>
      <p:ext uri="{BB962C8B-B14F-4D97-AF65-F5344CB8AC3E}">
        <p14:creationId xmlns:p14="http://schemas.microsoft.com/office/powerpoint/2010/main" val="20871334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Lots of research highlights that the U.S. serves as the financiers of transnational networks, however, there’s less research on </a:t>
            </a:r>
            <a:r>
              <a:rPr lang="en-US" i="1" dirty="0"/>
              <a:t>why </a:t>
            </a:r>
            <a:r>
              <a:rPr lang="en-US" i="0" dirty="0"/>
              <a:t>the U.S. plays this role. What are the triggers that influence the scale and timing of foreign investment by these organizations? We contribute toward this line of research by linking domestic policy changes directly influence how money moves through these networks – which then ultimately influences outcomes around the world. </a:t>
            </a:r>
          </a:p>
          <a:p>
            <a:pPr marL="228600" indent="-228600">
              <a:buAutoNum type="arabicPeriod"/>
            </a:pPr>
            <a:r>
              <a:rPr lang="en-US" i="0" dirty="0"/>
              <a:t>Much attention now to the rise of illiberal and right-wing networks. There’s research showing how these are curtailing rights for women, LGBTQ+ communities, racialized minorities, and democratic norms. But where are these groups growing in influence right now? </a:t>
            </a:r>
            <a:r>
              <a:rPr lang="en-US" i="0" dirty="0" err="1"/>
              <a:t>Welll</a:t>
            </a:r>
            <a:r>
              <a:rPr lang="en-US" i="0" dirty="0"/>
              <a:t>, perceptions changed during the presidency of Barack Obama and caused some organizations to turn their gaze outward. And because money from the U.S. can be so substantial, especially compared to developing countries, this results in the high profile backlashes we see around the world.</a:t>
            </a:r>
          </a:p>
          <a:p>
            <a:pPr marL="228600" indent="-228600">
              <a:buAutoNum type="arabicPeriod"/>
            </a:pPr>
            <a:r>
              <a:rPr lang="en-US" i="0" dirty="0"/>
              <a:t>But one important question looking over our research is the fact that anti-LGBTQ+ organizers haven’t given up on the U.S. Clarence Thomas said he wants to re-evaluate same-sex marriage. So how can this be? One answer is that these groups simply have so much money they can do both. Second, with more years of data, we will eventually be able to see if this trend reverses. The election of Donald Trump may have shifted perceptions again that these policy aims are still achievable.</a:t>
            </a:r>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17</a:t>
            </a:fld>
            <a:endParaRPr lang="en-US"/>
          </a:p>
        </p:txBody>
      </p:sp>
    </p:spTree>
    <p:extLst>
      <p:ext uri="{BB962C8B-B14F-4D97-AF65-F5344CB8AC3E}">
        <p14:creationId xmlns:p14="http://schemas.microsoft.com/office/powerpoint/2010/main" val="3965833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Finally, some next steps in this project’s development.</a:t>
            </a:r>
          </a:p>
          <a:p>
            <a:pPr marL="685800" lvl="1" indent="-228600">
              <a:buFont typeface="+mj-lt"/>
              <a:buAutoNum type="arabicPeriod"/>
            </a:pPr>
            <a:r>
              <a:rPr lang="en-US" dirty="0"/>
              <a:t>We are scanning PDFs </a:t>
            </a:r>
            <a:r>
              <a:rPr lang="en-US" dirty="0" err="1"/>
              <a:t>en</a:t>
            </a:r>
            <a:r>
              <a:rPr lang="en-US" dirty="0"/>
              <a:t> masse to get data going back to 2008</a:t>
            </a:r>
          </a:p>
          <a:p>
            <a:pPr marL="685800" lvl="1" indent="-228600">
              <a:buFont typeface="+mj-lt"/>
              <a:buAutoNum type="arabicPeriod"/>
            </a:pPr>
            <a:r>
              <a:rPr lang="en-US" dirty="0" err="1"/>
              <a:t>Incorproate</a:t>
            </a:r>
            <a:r>
              <a:rPr lang="en-US" dirty="0"/>
              <a:t> alternative ways to classify anti-LGBTQ+ organizations using text analysis</a:t>
            </a:r>
          </a:p>
          <a:p>
            <a:pPr marL="685800" lvl="1" indent="-228600">
              <a:buFont typeface="+mj-lt"/>
              <a:buAutoNum type="arabicPeriod"/>
            </a:pPr>
            <a:r>
              <a:rPr lang="en-US" dirty="0"/>
              <a:t>Once more years of data are collected, we’ll be able to switch toward more causal frameworks and test whether these significant associations hold under more </a:t>
            </a:r>
            <a:r>
              <a:rPr lang="en-US"/>
              <a:t>stringent assumptions.</a:t>
            </a:r>
            <a:endParaRPr lang="en-US" dirty="0"/>
          </a:p>
          <a:p>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18</a:t>
            </a:fld>
            <a:endParaRPr lang="en-US"/>
          </a:p>
        </p:txBody>
      </p:sp>
    </p:spTree>
    <p:extLst>
      <p:ext uri="{BB962C8B-B14F-4D97-AF65-F5344CB8AC3E}">
        <p14:creationId xmlns:p14="http://schemas.microsoft.com/office/powerpoint/2010/main" val="2703332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We’d like to begin by providing a brief bit of context to our study.</a:t>
            </a:r>
          </a:p>
          <a:p>
            <a:pPr marL="685800" lvl="1" indent="-228600">
              <a:buFont typeface="+mj-lt"/>
              <a:buAutoNum type="arabicPeriod"/>
            </a:pPr>
            <a:r>
              <a:rPr lang="en-US" dirty="0"/>
              <a:t>This redline highlights the number of states that banned marriage equality between same-sex and different-sex couples in the U.S.</a:t>
            </a:r>
          </a:p>
          <a:p>
            <a:pPr marL="685800" lvl="1" indent="-228600">
              <a:buFont typeface="+mj-lt"/>
              <a:buAutoNum type="arabicPeriod"/>
            </a:pPr>
            <a:r>
              <a:rPr lang="en-US" dirty="0"/>
              <a:t>Blue line traces states that legalized marriage equality.</a:t>
            </a:r>
          </a:p>
          <a:p>
            <a:pPr marL="685800" lvl="1" indent="-228600">
              <a:buFont typeface="+mj-lt"/>
              <a:buAutoNum type="arabicPeriod"/>
            </a:pPr>
            <a:r>
              <a:rPr lang="en-US" dirty="0"/>
              <a:t>After Massachusetts became the first state to legalize marriage equality in 2004, we see a gradual and then exponential expansion in the number of states legalizing marriage equality. </a:t>
            </a:r>
          </a:p>
          <a:p>
            <a:pPr marL="685800" lvl="1" indent="-228600">
              <a:buFont typeface="+mj-lt"/>
              <a:buAutoNum type="arabicPeriod"/>
            </a:pPr>
            <a:r>
              <a:rPr lang="en-US" dirty="0"/>
              <a:t>This process culminated in the 2015 U.S. Supreme Court case that legalized same-sex marriage nationally.</a:t>
            </a:r>
          </a:p>
          <a:p>
            <a:pPr marL="685800" lvl="1" indent="-228600">
              <a:buFont typeface="+mj-lt"/>
              <a:buAutoNum type="arabicPeriod"/>
            </a:pPr>
            <a:endParaRPr lang="en-US" dirty="0"/>
          </a:p>
          <a:p>
            <a:pPr marL="228600" lvl="0" indent="-228600">
              <a:buFont typeface="+mj-lt"/>
              <a:buAutoNum type="arabicPeriod"/>
            </a:pPr>
            <a:r>
              <a:rPr lang="en-US" dirty="0"/>
              <a:t> In the years since legalization, several scholars investigate the impact this is having on the lives of same-sex couples within the U.S.: who gets married, how does it influence the health of their relationship, and other types of outcomes.</a:t>
            </a:r>
          </a:p>
          <a:p>
            <a:pPr marL="685800" lvl="1" indent="-228600">
              <a:buFont typeface="+mj-lt"/>
              <a:buAutoNum type="arabicPeriod"/>
            </a:pPr>
            <a:r>
              <a:rPr lang="en-US" dirty="0"/>
              <a:t>In our study, we expand on this work by turning our attention to the international space. </a:t>
            </a:r>
          </a:p>
          <a:p>
            <a:pPr marL="685800" lvl="1" indent="-228600">
              <a:buFont typeface="+mj-lt"/>
              <a:buAutoNum type="arabicPeriod"/>
            </a:pPr>
            <a:r>
              <a:rPr lang="en-US" dirty="0"/>
              <a:t>Do these policy adoptions have any global ramifications?</a:t>
            </a:r>
          </a:p>
        </p:txBody>
      </p:sp>
      <p:sp>
        <p:nvSpPr>
          <p:cNvPr id="4" name="Slide Number Placeholder 3"/>
          <p:cNvSpPr>
            <a:spLocks noGrp="1"/>
          </p:cNvSpPr>
          <p:nvPr>
            <p:ph type="sldNum" sz="quarter" idx="5"/>
          </p:nvPr>
        </p:nvSpPr>
        <p:spPr/>
        <p:txBody>
          <a:bodyPr/>
          <a:lstStyle/>
          <a:p>
            <a:fld id="{0797AA62-2F8B-1D4C-8C17-4A9F65B19FE4}" type="slidenum">
              <a:rPr lang="en-US" smtClean="0"/>
              <a:t>2</a:t>
            </a:fld>
            <a:endParaRPr lang="en-US"/>
          </a:p>
        </p:txBody>
      </p:sp>
    </p:spTree>
    <p:extLst>
      <p:ext uri="{BB962C8B-B14F-4D97-AF65-F5344CB8AC3E}">
        <p14:creationId xmlns:p14="http://schemas.microsoft.com/office/powerpoint/2010/main" val="2571980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Rather than burying the </a:t>
            </a:r>
            <a:r>
              <a:rPr lang="en-US" dirty="0" err="1"/>
              <a:t>lede</a:t>
            </a:r>
            <a:r>
              <a:rPr lang="en-US" dirty="0"/>
              <a:t> and waiting for the end to address this question, we are going to foreshadow our results now</a:t>
            </a:r>
          </a:p>
          <a:p>
            <a:pPr marL="228600" indent="-228600">
              <a:buFont typeface="+mj-lt"/>
              <a:buAutoNum type="arabicPeriod"/>
            </a:pPr>
            <a:r>
              <a:rPr lang="en-US" dirty="0"/>
              <a:t>To answer the question, yes. </a:t>
            </a:r>
          </a:p>
          <a:p>
            <a:pPr marL="685800" lvl="1" indent="-228600">
              <a:buFont typeface="+mj-lt"/>
              <a:buAutoNum type="arabicPeriod"/>
            </a:pPr>
            <a:r>
              <a:rPr lang="en-US" dirty="0"/>
              <a:t>Following marriage equality, anti-LGBTQ+ organizations opposed headquartered in those states started to re-direct more money internationally.</a:t>
            </a:r>
          </a:p>
          <a:p>
            <a:pPr marL="1143000" lvl="2" indent="-228600">
              <a:buFont typeface="+mj-lt"/>
              <a:buAutoNum type="arabicPeriod"/>
            </a:pPr>
            <a:r>
              <a:rPr lang="en-US" dirty="0"/>
              <a:t>Specifically, there is an average 6% increase in total spending across these organizations, corresponding to roughly $5 million more dollars per year</a:t>
            </a:r>
          </a:p>
          <a:p>
            <a:pPr marL="685800" lvl="1" indent="-228600">
              <a:buFont typeface="+mj-lt"/>
              <a:buAutoNum type="arabicPeriod"/>
            </a:pPr>
            <a:r>
              <a:rPr lang="en-US" dirty="0"/>
              <a:t>And, as this figure shows, anti-LGBTQ+ organizations already spent significantly more money abroad than all other nonprofits (in the blue line). </a:t>
            </a:r>
          </a:p>
          <a:p>
            <a:pPr marL="685800" lvl="1" indent="-228600">
              <a:buFont typeface="+mj-lt"/>
              <a:buAutoNum type="arabicPeriod"/>
            </a:pPr>
            <a:r>
              <a:rPr lang="en-US" dirty="0"/>
              <a:t>Consequently, this funding helps contribute to the wave of anti-LGBTQ+ backlash currently taking place around the world.</a:t>
            </a:r>
          </a:p>
          <a:p>
            <a:pPr marL="685800" lvl="1"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3</a:t>
            </a:fld>
            <a:endParaRPr lang="en-US"/>
          </a:p>
        </p:txBody>
      </p:sp>
    </p:spTree>
    <p:extLst>
      <p:ext uri="{BB962C8B-B14F-4D97-AF65-F5344CB8AC3E}">
        <p14:creationId xmlns:p14="http://schemas.microsoft.com/office/powerpoint/2010/main" val="3218558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Now that you know where we are going, the rest of today’s talk is dedicated to providing relevant context to interpret and understand the substantive importance of these findings.</a:t>
            </a:r>
          </a:p>
          <a:p>
            <a:pPr marL="228600" indent="-228600">
              <a:buFont typeface="+mj-lt"/>
              <a:buAutoNum type="arabicPeriod"/>
            </a:pPr>
            <a:r>
              <a:rPr lang="en-US" dirty="0"/>
              <a:t>Specifically, we are going to address these three questions:</a:t>
            </a:r>
          </a:p>
          <a:p>
            <a:pPr marL="685800" lvl="1" indent="-228600">
              <a:buFont typeface="+mj-lt"/>
              <a:buAutoNum type="arabicPeriod"/>
            </a:pPr>
            <a:r>
              <a:rPr lang="en-US" dirty="0"/>
              <a:t>Why do these results matter?</a:t>
            </a:r>
          </a:p>
          <a:p>
            <a:pPr marL="685800" lvl="1" indent="-228600">
              <a:buFont typeface="+mj-lt"/>
              <a:buAutoNum type="arabicPeriod"/>
            </a:pPr>
            <a:r>
              <a:rPr lang="en-US" dirty="0"/>
              <a:t>How did we get to these results?</a:t>
            </a:r>
          </a:p>
          <a:p>
            <a:pPr marL="685800" lvl="1" indent="-228600">
              <a:buFont typeface="+mj-lt"/>
              <a:buAutoNum type="arabicPeriod"/>
            </a:pPr>
            <a:r>
              <a:rPr lang="en-US" dirty="0"/>
              <a:t>And what are the implications of these results for cross-national sociology beyond LGBTQ+ politics?</a:t>
            </a:r>
          </a:p>
          <a:p>
            <a:endParaRPr lang="en-US" dirty="0"/>
          </a:p>
          <a:p>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4</a:t>
            </a:fld>
            <a:endParaRPr lang="en-US"/>
          </a:p>
        </p:txBody>
      </p:sp>
    </p:spTree>
    <p:extLst>
      <p:ext uri="{BB962C8B-B14F-4D97-AF65-F5344CB8AC3E}">
        <p14:creationId xmlns:p14="http://schemas.microsoft.com/office/powerpoint/2010/main" val="2146261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So why should we care if anti-LGBTQ+ organizations are spending more money abroad?</a:t>
            </a:r>
          </a:p>
          <a:p>
            <a:pPr marL="685800" lvl="1" indent="-228600">
              <a:buFont typeface="+mj-lt"/>
              <a:buAutoNum type="arabicPeriod"/>
            </a:pPr>
            <a:r>
              <a:rPr lang="en-US" dirty="0"/>
              <a:t>First, increasing evidence of global backlash against LGBTQ+ communities around the world</a:t>
            </a:r>
          </a:p>
          <a:p>
            <a:pPr marL="685800" lvl="1" indent="-228600">
              <a:buFont typeface="+mj-lt"/>
              <a:buAutoNum type="arabicPeriod"/>
            </a:pPr>
            <a:r>
              <a:rPr lang="en-US" dirty="0"/>
              <a:t>This is part of growing illiberal transnational advocacy networks undermining LGBTQ rights, women’s rights, democracy, and other liberal norms established within the international arena.</a:t>
            </a:r>
          </a:p>
          <a:p>
            <a:pPr marL="685800" lvl="1"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0797AA62-2F8B-1D4C-8C17-4A9F65B19FE4}" type="slidenum">
              <a:rPr lang="en-US" smtClean="0"/>
              <a:t>5</a:t>
            </a:fld>
            <a:endParaRPr lang="en-US"/>
          </a:p>
        </p:txBody>
      </p:sp>
    </p:spTree>
    <p:extLst>
      <p:ext uri="{BB962C8B-B14F-4D97-AF65-F5344CB8AC3E}">
        <p14:creationId xmlns:p14="http://schemas.microsoft.com/office/powerpoint/2010/main" val="1507721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Now, scholars and activists point to U.S. organizations of the financiers of this backlash</a:t>
            </a:r>
          </a:p>
          <a:p>
            <a:pPr marL="685800" lvl="1" indent="-228600">
              <a:buFont typeface="+mj-lt"/>
              <a:buAutoNum type="arabicPeriod"/>
            </a:pPr>
            <a:r>
              <a:rPr lang="en-US" dirty="0"/>
              <a:t>Frank Mugisha, an LGBTQ activist in Uganda, stated the following: [read quote]</a:t>
            </a:r>
          </a:p>
        </p:txBody>
      </p:sp>
      <p:sp>
        <p:nvSpPr>
          <p:cNvPr id="4" name="Slide Number Placeholder 3"/>
          <p:cNvSpPr>
            <a:spLocks noGrp="1"/>
          </p:cNvSpPr>
          <p:nvPr>
            <p:ph type="sldNum" sz="quarter" idx="5"/>
          </p:nvPr>
        </p:nvSpPr>
        <p:spPr/>
        <p:txBody>
          <a:bodyPr/>
          <a:lstStyle/>
          <a:p>
            <a:fld id="{0797AA62-2F8B-1D4C-8C17-4A9F65B19FE4}" type="slidenum">
              <a:rPr lang="en-US" smtClean="0"/>
              <a:t>6</a:t>
            </a:fld>
            <a:endParaRPr lang="en-US"/>
          </a:p>
        </p:txBody>
      </p:sp>
    </p:spTree>
    <p:extLst>
      <p:ext uri="{BB962C8B-B14F-4D97-AF65-F5344CB8AC3E}">
        <p14:creationId xmlns:p14="http://schemas.microsoft.com/office/powerpoint/2010/main" val="16473530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buFont typeface="+mj-lt"/>
              <a:buAutoNum type="arabicPeriod"/>
            </a:pPr>
            <a:r>
              <a:rPr lang="en-US" dirty="0"/>
              <a:t>As one scholar stated: [read quote]</a:t>
            </a:r>
          </a:p>
          <a:p>
            <a:pPr marL="228600" lvl="0" indent="-228600">
              <a:buFont typeface="+mj-lt"/>
              <a:buAutoNum type="arabicPeriod"/>
            </a:pPr>
            <a:r>
              <a:rPr lang="en-US" dirty="0"/>
              <a:t>So clearly, there is this pervasive idea that U.S. organizations, particularly evangelicals, are shifting their money from the U.S. to foreign country.</a:t>
            </a:r>
          </a:p>
          <a:p>
            <a:pPr marL="228600" lvl="0" indent="-228600">
              <a:buFont typeface="+mj-lt"/>
              <a:buAutoNum type="arabicPeriod"/>
            </a:pPr>
            <a:r>
              <a:rPr lang="en-US" dirty="0"/>
              <a:t>And progressive policy change, like marriage equality, serves as the trigger.</a:t>
            </a:r>
          </a:p>
          <a:p>
            <a:pPr marL="228600" lvl="0" indent="-228600">
              <a:buFont typeface="+mj-lt"/>
              <a:buAutoNum type="arabicPeriod"/>
            </a:pPr>
            <a:r>
              <a:rPr lang="en-US" dirty="0"/>
              <a:t>From a social movements perspective, this is understandable. If political opportunities, or the ability to advance one’s mission, is closed off, you may turn internationally where you may have more success.</a:t>
            </a:r>
          </a:p>
          <a:p>
            <a:pPr marL="228600" lvl="0" indent="-228600">
              <a:buFont typeface="+mj-lt"/>
              <a:buAutoNum type="arabicPeriod"/>
            </a:pPr>
            <a:r>
              <a:rPr lang="en-US" dirty="0"/>
              <a:t>Afterall, U.S. organizations often have outsized sources of funding compared to advocacy groups abroad.</a:t>
            </a:r>
          </a:p>
        </p:txBody>
      </p:sp>
      <p:sp>
        <p:nvSpPr>
          <p:cNvPr id="4" name="Slide Number Placeholder 3"/>
          <p:cNvSpPr>
            <a:spLocks noGrp="1"/>
          </p:cNvSpPr>
          <p:nvPr>
            <p:ph type="sldNum" sz="quarter" idx="5"/>
          </p:nvPr>
        </p:nvSpPr>
        <p:spPr/>
        <p:txBody>
          <a:bodyPr/>
          <a:lstStyle/>
          <a:p>
            <a:fld id="{0797AA62-2F8B-1D4C-8C17-4A9F65B19FE4}" type="slidenum">
              <a:rPr lang="en-US" smtClean="0"/>
              <a:t>7</a:t>
            </a:fld>
            <a:endParaRPr lang="en-US"/>
          </a:p>
        </p:txBody>
      </p:sp>
    </p:spTree>
    <p:extLst>
      <p:ext uri="{BB962C8B-B14F-4D97-AF65-F5344CB8AC3E}">
        <p14:creationId xmlns:p14="http://schemas.microsoft.com/office/powerpoint/2010/main" val="1852459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So, there exists this dominant idea that following successes in the U.S, anti-LGBTQ+ organizations are redirecting tons of money elsewhere because they think they have better odds of advancing their agenda abroad.</a:t>
            </a:r>
          </a:p>
          <a:p>
            <a:pPr marL="228600" indent="-228600">
              <a:buFont typeface="+mj-lt"/>
              <a:buAutoNum type="arabicPeriod"/>
            </a:pPr>
            <a:r>
              <a:rPr lang="en-US" dirty="0"/>
              <a:t>Given that this idea is so dominant, where’s the evidence? What are people drawing on to make such claims?</a:t>
            </a:r>
          </a:p>
          <a:p>
            <a:pPr marL="228600" indent="-228600">
              <a:buFont typeface="+mj-lt"/>
              <a:buAutoNum type="arabicPeriod"/>
            </a:pPr>
            <a:r>
              <a:rPr lang="en-US" dirty="0"/>
              <a:t>Well, the evidentiary basis is actually quite thing.</a:t>
            </a:r>
          </a:p>
        </p:txBody>
      </p:sp>
      <p:sp>
        <p:nvSpPr>
          <p:cNvPr id="4" name="Slide Number Placeholder 3"/>
          <p:cNvSpPr>
            <a:spLocks noGrp="1"/>
          </p:cNvSpPr>
          <p:nvPr>
            <p:ph type="sldNum" sz="quarter" idx="5"/>
          </p:nvPr>
        </p:nvSpPr>
        <p:spPr/>
        <p:txBody>
          <a:bodyPr/>
          <a:lstStyle/>
          <a:p>
            <a:fld id="{0797AA62-2F8B-1D4C-8C17-4A9F65B19FE4}" type="slidenum">
              <a:rPr lang="en-US" smtClean="0"/>
              <a:t>8</a:t>
            </a:fld>
            <a:endParaRPr lang="en-US"/>
          </a:p>
        </p:txBody>
      </p:sp>
    </p:spTree>
    <p:extLst>
      <p:ext uri="{BB962C8B-B14F-4D97-AF65-F5344CB8AC3E}">
        <p14:creationId xmlns:p14="http://schemas.microsoft.com/office/powerpoint/2010/main" val="37544979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This graph is from the European Parliamentary Forum on Gender &amp; Sexuality. They did this report wanting to study the global financing of anti-LGBTQ and anti-gender networks. </a:t>
            </a:r>
          </a:p>
          <a:p>
            <a:pPr marL="228600" indent="-228600">
              <a:buAutoNum type="arabicPeriod"/>
            </a:pPr>
            <a:r>
              <a:rPr lang="en-US" dirty="0"/>
              <a:t>In this graph, we can see that from 2009 to 2014 foreign expenses were increasing, but this funding actually fell while marriage equality was expanding.</a:t>
            </a:r>
          </a:p>
          <a:p>
            <a:pPr marL="228600" indent="-228600">
              <a:buAutoNum type="arabicPeriod"/>
            </a:pPr>
            <a:r>
              <a:rPr lang="en-US" dirty="0"/>
              <a:t>Granted, this report was only looking at 10 organizations.</a:t>
            </a:r>
          </a:p>
        </p:txBody>
      </p:sp>
      <p:sp>
        <p:nvSpPr>
          <p:cNvPr id="4" name="Slide Number Placeholder 3"/>
          <p:cNvSpPr>
            <a:spLocks noGrp="1"/>
          </p:cNvSpPr>
          <p:nvPr>
            <p:ph type="sldNum" sz="quarter" idx="5"/>
          </p:nvPr>
        </p:nvSpPr>
        <p:spPr/>
        <p:txBody>
          <a:bodyPr/>
          <a:lstStyle/>
          <a:p>
            <a:fld id="{0797AA62-2F8B-1D4C-8C17-4A9F65B19FE4}" type="slidenum">
              <a:rPr lang="en-US" smtClean="0"/>
              <a:t>9</a:t>
            </a:fld>
            <a:endParaRPr lang="en-US"/>
          </a:p>
        </p:txBody>
      </p:sp>
    </p:spTree>
    <p:extLst>
      <p:ext uri="{BB962C8B-B14F-4D97-AF65-F5344CB8AC3E}">
        <p14:creationId xmlns:p14="http://schemas.microsoft.com/office/powerpoint/2010/main" val="1637770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C6F88854-A2DC-E742-AEE4-7C37769EEEE0}" type="datetime1">
              <a:rPr lang="en-US" smtClean="0"/>
              <a:t>7/30/22</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595323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1DC1D1FD-3186-6B43-90D1-E15DFB19382A}" type="datetime1">
              <a:rPr lang="en-US" smtClean="0"/>
              <a:t>7/30/22</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53837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ACB44186-C955-9C4A-8ED8-B28C4067D232}" type="datetime1">
              <a:rPr lang="en-US" smtClean="0"/>
              <a:t>7/30/22</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3144668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5C6344E1-7D2F-D447-A269-501C4138C089}" type="datetime1">
              <a:rPr lang="en-US" smtClean="0"/>
              <a:t>7/30/22</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0488203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A0E66238-2A64-074E-8CC3-B8255CC2E59A}" type="datetime1">
              <a:rPr lang="en-US" smtClean="0"/>
              <a:t>7/30/22</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5387472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F3CE4503-A717-5641-AEA3-2742B9C12CDC}" type="datetime1">
              <a:rPr lang="en-US" smtClean="0"/>
              <a:t>7/30/22</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0778614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9CDE3EE-576F-9640-9A7A-1C51A820F4D7}" type="datetime1">
              <a:rPr lang="en-US" smtClean="0"/>
              <a:t>7/30/22</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6397712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BDA87AB8-9F6B-5748-81CC-8532B479A4F0}" type="datetime1">
              <a:rPr lang="en-US" smtClean="0"/>
              <a:t>7/30/22</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2096212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78777A2A-6E58-5D40-BB34-941F0BC14B05}" type="datetime1">
              <a:rPr lang="en-US" smtClean="0"/>
              <a:t>7/30/22</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6402470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B536801C-97E3-5A4C-9065-965C2CADA861}" type="datetime1">
              <a:rPr lang="en-US" smtClean="0"/>
              <a:t>7/30/22</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1492746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B8AC5BB1-5004-574A-A510-6D9673C04E92}" type="datetime1">
              <a:rPr lang="en-US" smtClean="0"/>
              <a:t>7/30/22</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265177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D7A13BA3-8804-554C-AE68-E72C751C4CC0}" type="datetime1">
              <a:rPr lang="en-US" smtClean="0"/>
              <a:t>7/30/22</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4030357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65D37D83-D134-7F4C-AE5C-0754595CC544}" type="datetime1">
              <a:rPr lang="en-US" smtClean="0"/>
              <a:t>7/30/22</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4795683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947B47-01AE-CE42-84AF-5DF6FD8824F2}" type="datetime1">
              <a:rPr lang="en-US" smtClean="0"/>
              <a:t>7/30/22</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7485382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9708BEB6-A578-1B4C-B29F-148C231221AB}" type="datetime1">
              <a:rPr lang="en-US" smtClean="0"/>
              <a:t>7/30/22</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350711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95C89-2E28-4777-95B0-BA7EECAE3BA4}"/>
              </a:ext>
            </a:extLst>
          </p:cNvPr>
          <p:cNvSpPr>
            <a:spLocks noGrp="1"/>
          </p:cNvSpPr>
          <p:nvPr>
            <p:ph type="ctrTitle"/>
          </p:nvPr>
        </p:nvSpPr>
        <p:spPr>
          <a:xfrm>
            <a:off x="1709928" y="987552"/>
            <a:ext cx="8385048" cy="3081528"/>
          </a:xfrm>
        </p:spPr>
        <p:txBody>
          <a:bodyPr anchor="b">
            <a:normAutofit/>
          </a:bodyPr>
          <a:lstStyle>
            <a:lvl1pPr algn="ctr">
              <a:defRPr sz="5400"/>
            </a:lvl1pPr>
          </a:lstStyle>
          <a:p>
            <a:r>
              <a:rPr lang="en-US"/>
              <a:t>Click to edit Master title style</a:t>
            </a:r>
          </a:p>
        </p:txBody>
      </p:sp>
      <p:sp>
        <p:nvSpPr>
          <p:cNvPr id="3" name="Subtitle 2">
            <a:extLst>
              <a:ext uri="{FF2B5EF4-FFF2-40B4-BE49-F238E27FC236}">
                <a16:creationId xmlns:a16="http://schemas.microsoft.com/office/drawing/2014/main" id="{59052321-4D71-4DA8-BD2C-DC22FC1525CB}"/>
              </a:ext>
            </a:extLst>
          </p:cNvPr>
          <p:cNvSpPr>
            <a:spLocks noGrp="1"/>
          </p:cNvSpPr>
          <p:nvPr>
            <p:ph type="subTitle" idx="1"/>
          </p:nvPr>
        </p:nvSpPr>
        <p:spPr>
          <a:xfrm>
            <a:off x="2905506" y="4480561"/>
            <a:ext cx="5993892" cy="1166495"/>
          </a:xfrm>
        </p:spPr>
        <p:txBody>
          <a:bodyPr>
            <a:normAutofit/>
          </a:bodyPr>
          <a:lstStyle>
            <a:lvl1pPr marL="0" indent="0" algn="ctr">
              <a:buNone/>
              <a:defRPr sz="1400"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D37183-71EA-4A92-8609-41ECB53F447E}"/>
              </a:ext>
            </a:extLst>
          </p:cNvPr>
          <p:cNvSpPr>
            <a:spLocks noGrp="1"/>
          </p:cNvSpPr>
          <p:nvPr>
            <p:ph type="dt" sz="half" idx="10"/>
          </p:nvPr>
        </p:nvSpPr>
        <p:spPr/>
        <p:txBody>
          <a:bodyPr/>
          <a:lstStyle/>
          <a:p>
            <a:fld id="{0CC8324B-C851-4F44-B3C4-89133A1605C4}" type="datetime1">
              <a:rPr lang="en-US" smtClean="0"/>
              <a:t>7/30/22</a:t>
            </a:fld>
            <a:endParaRPr lang="en-US"/>
          </a:p>
        </p:txBody>
      </p:sp>
      <p:sp>
        <p:nvSpPr>
          <p:cNvPr id="5" name="Footer Placeholder 4">
            <a:extLst>
              <a:ext uri="{FF2B5EF4-FFF2-40B4-BE49-F238E27FC236}">
                <a16:creationId xmlns:a16="http://schemas.microsoft.com/office/drawing/2014/main" id="{CA09F2E6-1ECC-4081-8EBF-C80C6C94A1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C3FA67-CD72-4503-BA25-FEC880107BC4}"/>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6302247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BA523-EF01-4656-9D54-347E984FD3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D52871-79D5-420E-8207-BEF7BE44A9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6D32D3-8223-4851-BB8E-CB489B975FD6}"/>
              </a:ext>
            </a:extLst>
          </p:cNvPr>
          <p:cNvSpPr>
            <a:spLocks noGrp="1"/>
          </p:cNvSpPr>
          <p:nvPr>
            <p:ph type="dt" sz="half" idx="10"/>
          </p:nvPr>
        </p:nvSpPr>
        <p:spPr/>
        <p:txBody>
          <a:bodyPr/>
          <a:lstStyle/>
          <a:p>
            <a:fld id="{F048C0E4-6D63-8E4A-BCD0-813D8B031362}" type="datetime1">
              <a:rPr lang="en-US" smtClean="0"/>
              <a:t>7/30/22</a:t>
            </a:fld>
            <a:endParaRPr lang="en-US"/>
          </a:p>
        </p:txBody>
      </p:sp>
      <p:sp>
        <p:nvSpPr>
          <p:cNvPr id="5" name="Footer Placeholder 4">
            <a:extLst>
              <a:ext uri="{FF2B5EF4-FFF2-40B4-BE49-F238E27FC236}">
                <a16:creationId xmlns:a16="http://schemas.microsoft.com/office/drawing/2014/main" id="{9E94444B-9FC3-414D-8EA0-15AB806D5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BC448B-FCF6-40C5-8BB6-15B70E8897CB}"/>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6987283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F79BA-620F-4443-807B-BE44F36F98F1}"/>
              </a:ext>
            </a:extLst>
          </p:cNvPr>
          <p:cNvSpPr>
            <a:spLocks noGrp="1"/>
          </p:cNvSpPr>
          <p:nvPr>
            <p:ph type="title"/>
          </p:nvPr>
        </p:nvSpPr>
        <p:spPr>
          <a:xfrm>
            <a:off x="1069848" y="1709738"/>
            <a:ext cx="9430811" cy="2852737"/>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30C9A625-6442-4047-B545-433C4451210A}"/>
              </a:ext>
            </a:extLst>
          </p:cNvPr>
          <p:cNvSpPr>
            <a:spLocks noGrp="1"/>
          </p:cNvSpPr>
          <p:nvPr>
            <p:ph type="body" idx="1"/>
          </p:nvPr>
        </p:nvSpPr>
        <p:spPr>
          <a:xfrm>
            <a:off x="1069848" y="4589463"/>
            <a:ext cx="943081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8EAA30-3B1A-4BEA-9835-33D2072451F9}"/>
              </a:ext>
            </a:extLst>
          </p:cNvPr>
          <p:cNvSpPr>
            <a:spLocks noGrp="1"/>
          </p:cNvSpPr>
          <p:nvPr>
            <p:ph type="dt" sz="half" idx="10"/>
          </p:nvPr>
        </p:nvSpPr>
        <p:spPr/>
        <p:txBody>
          <a:bodyPr/>
          <a:lstStyle/>
          <a:p>
            <a:fld id="{596BDCE4-609F-644C-B13D-5140DEBF04C4}" type="datetime1">
              <a:rPr lang="en-US" smtClean="0"/>
              <a:t>7/30/22</a:t>
            </a:fld>
            <a:endParaRPr lang="en-US"/>
          </a:p>
        </p:txBody>
      </p:sp>
      <p:sp>
        <p:nvSpPr>
          <p:cNvPr id="5" name="Footer Placeholder 4">
            <a:extLst>
              <a:ext uri="{FF2B5EF4-FFF2-40B4-BE49-F238E27FC236}">
                <a16:creationId xmlns:a16="http://schemas.microsoft.com/office/drawing/2014/main" id="{BB256440-3149-446F-8105-485333B183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FEDB1-D604-4E10-B334-5DB303498B12}"/>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5231093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6E563-D552-439E-8DF5-45062D8754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136873-2DD5-456E-A3A9-FE408419E30D}"/>
              </a:ext>
            </a:extLst>
          </p:cNvPr>
          <p:cNvSpPr>
            <a:spLocks noGrp="1"/>
          </p:cNvSpPr>
          <p:nvPr>
            <p:ph sz="half" idx="1"/>
          </p:nvPr>
        </p:nvSpPr>
        <p:spPr>
          <a:xfrm>
            <a:off x="1069848" y="1825625"/>
            <a:ext cx="4684057"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C6B04C-FB9E-4A9E-8892-4B5B702898B4}"/>
              </a:ext>
            </a:extLst>
          </p:cNvPr>
          <p:cNvSpPr>
            <a:spLocks noGrp="1"/>
          </p:cNvSpPr>
          <p:nvPr>
            <p:ph sz="half" idx="2"/>
          </p:nvPr>
        </p:nvSpPr>
        <p:spPr>
          <a:xfrm>
            <a:off x="6019802" y="1825625"/>
            <a:ext cx="4684058"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E2F0B4-0E86-473E-BC42-78D856A00C2E}"/>
              </a:ext>
            </a:extLst>
          </p:cNvPr>
          <p:cNvSpPr>
            <a:spLocks noGrp="1"/>
          </p:cNvSpPr>
          <p:nvPr>
            <p:ph type="dt" sz="half" idx="10"/>
          </p:nvPr>
        </p:nvSpPr>
        <p:spPr/>
        <p:txBody>
          <a:bodyPr/>
          <a:lstStyle/>
          <a:p>
            <a:fld id="{4A3E297E-435C-C54E-BB1D-2CE46A639BD2}" type="datetime1">
              <a:rPr lang="en-US" smtClean="0"/>
              <a:t>7/30/22</a:t>
            </a:fld>
            <a:endParaRPr lang="en-US"/>
          </a:p>
        </p:txBody>
      </p:sp>
      <p:sp>
        <p:nvSpPr>
          <p:cNvPr id="6" name="Footer Placeholder 5">
            <a:extLst>
              <a:ext uri="{FF2B5EF4-FFF2-40B4-BE49-F238E27FC236}">
                <a16:creationId xmlns:a16="http://schemas.microsoft.com/office/drawing/2014/main" id="{782B9537-F43C-4042-B165-A00358F9E2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F9F52F-61F2-4FEE-8989-2FB400190C4C}"/>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9525400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2E5C-0B2D-4DB5-95F6-3C2C825DFE54}"/>
              </a:ext>
            </a:extLst>
          </p:cNvPr>
          <p:cNvSpPr>
            <a:spLocks noGrp="1"/>
          </p:cNvSpPr>
          <p:nvPr>
            <p:ph type="title"/>
          </p:nvPr>
        </p:nvSpPr>
        <p:spPr>
          <a:xfrm>
            <a:off x="839788" y="365125"/>
            <a:ext cx="989993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8F1C53-3F27-42E6-BE80-1DF57985741C}"/>
              </a:ext>
            </a:extLst>
          </p:cNvPr>
          <p:cNvSpPr>
            <a:spLocks noGrp="1"/>
          </p:cNvSpPr>
          <p:nvPr>
            <p:ph type="body" idx="1"/>
          </p:nvPr>
        </p:nvSpPr>
        <p:spPr>
          <a:xfrm>
            <a:off x="839789" y="1681163"/>
            <a:ext cx="4872132" cy="823912"/>
          </a:xfrm>
        </p:spPr>
        <p:txBody>
          <a:bodyPr anchor="b">
            <a:no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8CC6CB-F028-4322-B54F-571203106F23}"/>
              </a:ext>
            </a:extLst>
          </p:cNvPr>
          <p:cNvSpPr>
            <a:spLocks noGrp="1"/>
          </p:cNvSpPr>
          <p:nvPr>
            <p:ph sz="half" idx="2"/>
          </p:nvPr>
        </p:nvSpPr>
        <p:spPr>
          <a:xfrm>
            <a:off x="839787" y="2510632"/>
            <a:ext cx="4872133" cy="3684588"/>
          </a:xfrm>
        </p:spPr>
        <p:txBody>
          <a:bodyPr/>
          <a:lstStyle>
            <a:lvl2pPr>
              <a:defRPr b="1"/>
            </a:lvl2pPr>
            <a:lvl3pPr>
              <a:defRPr b="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AD2CD7-554E-4EAA-BAF6-86ABB7E81D25}"/>
              </a:ext>
            </a:extLst>
          </p:cNvPr>
          <p:cNvSpPr>
            <a:spLocks noGrp="1"/>
          </p:cNvSpPr>
          <p:nvPr>
            <p:ph type="body" sz="quarter" idx="3"/>
          </p:nvPr>
        </p:nvSpPr>
        <p:spPr>
          <a:xfrm>
            <a:off x="5889809" y="1681163"/>
            <a:ext cx="4849909" cy="823912"/>
          </a:xfrm>
        </p:spPr>
        <p:txBody>
          <a:bodyPr anchor="b">
            <a:no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82A2D6-379C-4D26-90AC-9F2F46DCE7F3}"/>
              </a:ext>
            </a:extLst>
          </p:cNvPr>
          <p:cNvSpPr>
            <a:spLocks noGrp="1"/>
          </p:cNvSpPr>
          <p:nvPr>
            <p:ph sz="quarter" idx="4"/>
          </p:nvPr>
        </p:nvSpPr>
        <p:spPr>
          <a:xfrm>
            <a:off x="5889810" y="2505075"/>
            <a:ext cx="4872134" cy="3684588"/>
          </a:xfrm>
        </p:spPr>
        <p:txBody>
          <a:bodyPr/>
          <a:lstStyle>
            <a:lvl2pPr>
              <a:defRPr b="1"/>
            </a:lvl2pPr>
            <a:lvl3pPr>
              <a:defRPr b="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EA0E4F3-8A65-4788-AE96-1FB2060F48D2}"/>
              </a:ext>
            </a:extLst>
          </p:cNvPr>
          <p:cNvSpPr>
            <a:spLocks noGrp="1"/>
          </p:cNvSpPr>
          <p:nvPr>
            <p:ph type="dt" sz="half" idx="10"/>
          </p:nvPr>
        </p:nvSpPr>
        <p:spPr/>
        <p:txBody>
          <a:bodyPr/>
          <a:lstStyle/>
          <a:p>
            <a:fld id="{3A5A508A-6808-E640-B4FD-3B1DD4EB16EA}" type="datetime1">
              <a:rPr lang="en-US" smtClean="0"/>
              <a:t>7/30/22</a:t>
            </a:fld>
            <a:endParaRPr lang="en-US"/>
          </a:p>
        </p:txBody>
      </p:sp>
      <p:sp>
        <p:nvSpPr>
          <p:cNvPr id="8" name="Footer Placeholder 7">
            <a:extLst>
              <a:ext uri="{FF2B5EF4-FFF2-40B4-BE49-F238E27FC236}">
                <a16:creationId xmlns:a16="http://schemas.microsoft.com/office/drawing/2014/main" id="{97522DA4-5EE1-440C-ADDE-D7B4F77B4E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BC291E-B8EF-4ED7-A04A-23426C220CF0}"/>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406744706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CB818-E8D0-497B-9A7E-4F281D0DBC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FE82B9D-CD58-4C05-8A78-CB6E0E9D49DC}"/>
              </a:ext>
            </a:extLst>
          </p:cNvPr>
          <p:cNvSpPr>
            <a:spLocks noGrp="1"/>
          </p:cNvSpPr>
          <p:nvPr>
            <p:ph type="dt" sz="half" idx="10"/>
          </p:nvPr>
        </p:nvSpPr>
        <p:spPr/>
        <p:txBody>
          <a:bodyPr/>
          <a:lstStyle/>
          <a:p>
            <a:fld id="{FEFA13CD-A3B5-F54B-90E1-9E7B0B5F7A59}" type="datetime1">
              <a:rPr lang="en-US" smtClean="0"/>
              <a:t>7/30/22</a:t>
            </a:fld>
            <a:endParaRPr lang="en-US"/>
          </a:p>
        </p:txBody>
      </p:sp>
      <p:sp>
        <p:nvSpPr>
          <p:cNvPr id="4" name="Footer Placeholder 3">
            <a:extLst>
              <a:ext uri="{FF2B5EF4-FFF2-40B4-BE49-F238E27FC236}">
                <a16:creationId xmlns:a16="http://schemas.microsoft.com/office/drawing/2014/main" id="{BADE60CD-D6F3-40A7-BB8B-FEC8E3156A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C02B832-C4FE-4F88-85EA-DDC16A82B9A9}"/>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3952977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75B2FC-801A-44A4-96BF-26A9E8B2A1C6}"/>
              </a:ext>
            </a:extLst>
          </p:cNvPr>
          <p:cNvSpPr>
            <a:spLocks noGrp="1"/>
          </p:cNvSpPr>
          <p:nvPr>
            <p:ph type="dt" sz="half" idx="10"/>
          </p:nvPr>
        </p:nvSpPr>
        <p:spPr/>
        <p:txBody>
          <a:bodyPr/>
          <a:lstStyle/>
          <a:p>
            <a:fld id="{90354F67-BDF2-4D42-A083-981189F695E9}" type="datetime1">
              <a:rPr lang="en-US" smtClean="0"/>
              <a:t>7/30/22</a:t>
            </a:fld>
            <a:endParaRPr lang="en-US"/>
          </a:p>
        </p:txBody>
      </p:sp>
      <p:sp>
        <p:nvSpPr>
          <p:cNvPr id="3" name="Footer Placeholder 2">
            <a:extLst>
              <a:ext uri="{FF2B5EF4-FFF2-40B4-BE49-F238E27FC236}">
                <a16:creationId xmlns:a16="http://schemas.microsoft.com/office/drawing/2014/main" id="{A8127F04-7E7E-485C-8B30-6B89E5A69F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933C81-AA74-4BCE-AA9E-56E5791D078C}"/>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395532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30157F-F720-8A47-A437-3BC14E656372}" type="datetime1">
              <a:rPr lang="en-US" smtClean="0"/>
              <a:t>7/30/22</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72709688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FD3CB-0541-46AD-B35E-0E0A1375E8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BF8EFDE-1D7D-46B8-AB55-A3C02EDD1888}"/>
              </a:ext>
            </a:extLst>
          </p:cNvPr>
          <p:cNvSpPr>
            <a:spLocks noGrp="1"/>
          </p:cNvSpPr>
          <p:nvPr>
            <p:ph idx="1"/>
          </p:nvPr>
        </p:nvSpPr>
        <p:spPr>
          <a:xfrm>
            <a:off x="5183188" y="457201"/>
            <a:ext cx="5652153" cy="5403850"/>
          </a:xfrm>
        </p:spPr>
        <p:txBody>
          <a:bodyPr/>
          <a:lstStyle>
            <a:lvl1pPr>
              <a:defRPr sz="3200"/>
            </a:lvl1pPr>
            <a:lvl2pPr>
              <a:defRPr sz="2800" b="1"/>
            </a:lvl2pPr>
            <a:lvl3pPr>
              <a:defRPr sz="2400" b="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11D2F5-DB36-4943-8A14-96AFC48830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6C07D4-6597-444C-9EFD-62021AE7618C}"/>
              </a:ext>
            </a:extLst>
          </p:cNvPr>
          <p:cNvSpPr>
            <a:spLocks noGrp="1"/>
          </p:cNvSpPr>
          <p:nvPr>
            <p:ph type="dt" sz="half" idx="10"/>
          </p:nvPr>
        </p:nvSpPr>
        <p:spPr/>
        <p:txBody>
          <a:bodyPr/>
          <a:lstStyle/>
          <a:p>
            <a:fld id="{A24A3C8C-187C-C544-9FFA-C1D0B22BB358}" type="datetime1">
              <a:rPr lang="en-US" smtClean="0"/>
              <a:t>7/30/22</a:t>
            </a:fld>
            <a:endParaRPr lang="en-US"/>
          </a:p>
        </p:txBody>
      </p:sp>
      <p:sp>
        <p:nvSpPr>
          <p:cNvPr id="6" name="Footer Placeholder 5">
            <a:extLst>
              <a:ext uri="{FF2B5EF4-FFF2-40B4-BE49-F238E27FC236}">
                <a16:creationId xmlns:a16="http://schemas.microsoft.com/office/drawing/2014/main" id="{712D0D2C-70E8-4A24-9727-BEAF10B17D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D9E0F6-7216-48A1-8BCA-770C6DE3875B}"/>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7424273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CBEBD-5F1A-4111-A7F2-1CE82C9A6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0517FB-4008-4F68-B193-482971BA72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2606C5F-0885-458F-9B21-47E60171BF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886F2E-B752-4D78-8DC4-C96A1A00E670}"/>
              </a:ext>
            </a:extLst>
          </p:cNvPr>
          <p:cNvSpPr>
            <a:spLocks noGrp="1"/>
          </p:cNvSpPr>
          <p:nvPr>
            <p:ph type="dt" sz="half" idx="10"/>
          </p:nvPr>
        </p:nvSpPr>
        <p:spPr/>
        <p:txBody>
          <a:bodyPr/>
          <a:lstStyle/>
          <a:p>
            <a:fld id="{C4CDBDB5-7805-D243-B3FC-D2FB6F411D0F}" type="datetime1">
              <a:rPr lang="en-US" smtClean="0"/>
              <a:t>7/30/22</a:t>
            </a:fld>
            <a:endParaRPr lang="en-US"/>
          </a:p>
        </p:txBody>
      </p:sp>
      <p:sp>
        <p:nvSpPr>
          <p:cNvPr id="6" name="Footer Placeholder 5">
            <a:extLst>
              <a:ext uri="{FF2B5EF4-FFF2-40B4-BE49-F238E27FC236}">
                <a16:creationId xmlns:a16="http://schemas.microsoft.com/office/drawing/2014/main" id="{4FC37751-8BB8-4224-870A-A2953E7607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42CE94-BD7E-44B3-9B5E-67D4BD317E99}"/>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21992658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83CBE-1EA9-4E8B-A281-C50B792E55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2EB1A0-A59D-4CB9-BABB-C6BF1D2E99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E6265B-940D-433C-AD76-2D6A42449307}"/>
              </a:ext>
            </a:extLst>
          </p:cNvPr>
          <p:cNvSpPr>
            <a:spLocks noGrp="1"/>
          </p:cNvSpPr>
          <p:nvPr>
            <p:ph type="dt" sz="half" idx="10"/>
          </p:nvPr>
        </p:nvSpPr>
        <p:spPr/>
        <p:txBody>
          <a:bodyPr/>
          <a:lstStyle/>
          <a:p>
            <a:fld id="{0FCFE354-29B6-E449-BDAE-50F88265F998}" type="datetime1">
              <a:rPr lang="en-US" smtClean="0"/>
              <a:t>7/30/22</a:t>
            </a:fld>
            <a:endParaRPr lang="en-US"/>
          </a:p>
        </p:txBody>
      </p:sp>
      <p:sp>
        <p:nvSpPr>
          <p:cNvPr id="5" name="Footer Placeholder 4">
            <a:extLst>
              <a:ext uri="{FF2B5EF4-FFF2-40B4-BE49-F238E27FC236}">
                <a16:creationId xmlns:a16="http://schemas.microsoft.com/office/drawing/2014/main" id="{EDCAB98E-314F-45C4-9A64-AD3FAE0516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E49F32-B214-4A0C-8669-7FE4BA445965}"/>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8267577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DE4A6D-DAA1-4551-A093-3C36C1C8CF3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25FDA9-71CD-4B86-B291-BEBA43D8ED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D9F5B1-B635-4479-A426-B1D4066502DB}"/>
              </a:ext>
            </a:extLst>
          </p:cNvPr>
          <p:cNvSpPr>
            <a:spLocks noGrp="1"/>
          </p:cNvSpPr>
          <p:nvPr>
            <p:ph type="dt" sz="half" idx="10"/>
          </p:nvPr>
        </p:nvSpPr>
        <p:spPr/>
        <p:txBody>
          <a:bodyPr/>
          <a:lstStyle/>
          <a:p>
            <a:fld id="{19FE52E9-D381-7241-B6E5-5B3EEDD42D2D}" type="datetime1">
              <a:rPr lang="en-US" smtClean="0"/>
              <a:t>7/30/22</a:t>
            </a:fld>
            <a:endParaRPr lang="en-US"/>
          </a:p>
        </p:txBody>
      </p:sp>
      <p:sp>
        <p:nvSpPr>
          <p:cNvPr id="5" name="Footer Placeholder 4">
            <a:extLst>
              <a:ext uri="{FF2B5EF4-FFF2-40B4-BE49-F238E27FC236}">
                <a16:creationId xmlns:a16="http://schemas.microsoft.com/office/drawing/2014/main" id="{6B833098-8769-47C3-80B2-C2942F984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EA9297-65D4-45BE-BE6C-5531FC6A5E1E}"/>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46565928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5CD60141-EEBD-4EC1-8E34-0344C16A18A2}"/>
              </a:ext>
              <a:ext uri="{C183D7F6-B498-43B3-948B-1728B52AA6E4}">
                <adec:decorative xmlns:adec="http://schemas.microsoft.com/office/drawing/2017/decorative" val="1"/>
              </a:ext>
            </a:extLst>
          </p:cNvPr>
          <p:cNvSpPr/>
          <p:nvPr/>
        </p:nvSpPr>
        <p:spPr>
          <a:xfrm>
            <a:off x="5318308" y="0"/>
            <a:ext cx="6873692" cy="6858000"/>
          </a:xfrm>
          <a:custGeom>
            <a:avLst/>
            <a:gdLst>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0 w 12192000"/>
              <a:gd name="connsiteY6" fmla="*/ 0 h 6858000"/>
              <a:gd name="connsiteX7" fmla="*/ 6700 w 12192000"/>
              <a:gd name="connsiteY7" fmla="*/ 0 h 6858000"/>
              <a:gd name="connsiteX8" fmla="*/ 6700 w 12192000"/>
              <a:gd name="connsiteY8" fmla="*/ 6858000 h 6858000"/>
              <a:gd name="connsiteX9" fmla="*/ 0 w 12192000"/>
              <a:gd name="connsiteY9" fmla="*/ 6858000 h 6858000"/>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11328900 w 12192000"/>
              <a:gd name="connsiteY6" fmla="*/ 0 h 6858000"/>
              <a:gd name="connsiteX7" fmla="*/ 0 w 12192000"/>
              <a:gd name="connsiteY7" fmla="*/ 6858000 h 6858000"/>
              <a:gd name="connsiteX8" fmla="*/ 6700 w 12192000"/>
              <a:gd name="connsiteY8" fmla="*/ 0 h 6858000"/>
              <a:gd name="connsiteX9" fmla="*/ 6700 w 12192000"/>
              <a:gd name="connsiteY9" fmla="*/ 6858000 h 6858000"/>
              <a:gd name="connsiteX10" fmla="*/ 0 w 12192000"/>
              <a:gd name="connsiteY10" fmla="*/ 6858000 h 6858000"/>
              <a:gd name="connsiteX0" fmla="*/ 11322200 w 12185300"/>
              <a:gd name="connsiteY0" fmla="*/ 0 h 6858000"/>
              <a:gd name="connsiteX1" fmla="*/ 12185300 w 12185300"/>
              <a:gd name="connsiteY1" fmla="*/ 0 h 6858000"/>
              <a:gd name="connsiteX2" fmla="*/ 12185300 w 12185300"/>
              <a:gd name="connsiteY2" fmla="*/ 6858000 h 6858000"/>
              <a:gd name="connsiteX3" fmla="*/ 5311608 w 12185300"/>
              <a:gd name="connsiteY3" fmla="*/ 6858000 h 6858000"/>
              <a:gd name="connsiteX4" fmla="*/ 11322197 w 12185300"/>
              <a:gd name="connsiteY4" fmla="*/ 4 h 6858000"/>
              <a:gd name="connsiteX5" fmla="*/ 11322198 w 12185300"/>
              <a:gd name="connsiteY5" fmla="*/ 2 h 6858000"/>
              <a:gd name="connsiteX6" fmla="*/ 11322200 w 12185300"/>
              <a:gd name="connsiteY6" fmla="*/ 0 h 6858000"/>
              <a:gd name="connsiteX7" fmla="*/ 0 w 12185300"/>
              <a:gd name="connsiteY7" fmla="*/ 6858000 h 6858000"/>
              <a:gd name="connsiteX8" fmla="*/ 0 w 12185300"/>
              <a:gd name="connsiteY8" fmla="*/ 0 h 6858000"/>
              <a:gd name="connsiteX9" fmla="*/ 0 w 12185300"/>
              <a:gd name="connsiteY9" fmla="*/ 6858000 h 6858000"/>
              <a:gd name="connsiteX0" fmla="*/ 6010592 w 6873692"/>
              <a:gd name="connsiteY0" fmla="*/ 0 h 6858000"/>
              <a:gd name="connsiteX1" fmla="*/ 6873692 w 6873692"/>
              <a:gd name="connsiteY1" fmla="*/ 0 h 6858000"/>
              <a:gd name="connsiteX2" fmla="*/ 6873692 w 6873692"/>
              <a:gd name="connsiteY2" fmla="*/ 6858000 h 6858000"/>
              <a:gd name="connsiteX3" fmla="*/ 0 w 6873692"/>
              <a:gd name="connsiteY3" fmla="*/ 6858000 h 6858000"/>
              <a:gd name="connsiteX4" fmla="*/ 6010589 w 6873692"/>
              <a:gd name="connsiteY4" fmla="*/ 4 h 6858000"/>
              <a:gd name="connsiteX5" fmla="*/ 6010590 w 6873692"/>
              <a:gd name="connsiteY5" fmla="*/ 2 h 6858000"/>
              <a:gd name="connsiteX6" fmla="*/ 6010592 w 6873692"/>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3692" h="6858000">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65FCBBA-905A-4FD1-BFBA-F3EE6DA264E0}"/>
              </a:ext>
            </a:extLst>
          </p:cNvPr>
          <p:cNvSpPr>
            <a:spLocks noGrp="1"/>
          </p:cNvSpPr>
          <p:nvPr>
            <p:ph type="ctrTitle"/>
          </p:nvPr>
        </p:nvSpPr>
        <p:spPr>
          <a:xfrm>
            <a:off x="1143000" y="1181098"/>
            <a:ext cx="8986580" cy="2832404"/>
          </a:xfrm>
        </p:spPr>
        <p:txBody>
          <a:bodyPr anchor="t">
            <a:normAutofit/>
          </a:bodyPr>
          <a:lstStyle>
            <a:lvl1pPr algn="l">
              <a:lnSpc>
                <a:spcPct val="100000"/>
              </a:lnSpc>
              <a:defRPr sz="4800" cap="all" spc="300" baseline="0"/>
            </a:lvl1pPr>
          </a:lstStyle>
          <a:p>
            <a:r>
              <a:rPr lang="en-US"/>
              <a:t>Click to edit Master title style</a:t>
            </a:r>
          </a:p>
        </p:txBody>
      </p:sp>
      <p:sp>
        <p:nvSpPr>
          <p:cNvPr id="3" name="Subtitle 2">
            <a:extLst>
              <a:ext uri="{FF2B5EF4-FFF2-40B4-BE49-F238E27FC236}">
                <a16:creationId xmlns:a16="http://schemas.microsoft.com/office/drawing/2014/main" id="{13DD287E-F1C8-463F-8429-D1B5B1582520}"/>
              </a:ext>
            </a:extLst>
          </p:cNvPr>
          <p:cNvSpPr>
            <a:spLocks noGrp="1"/>
          </p:cNvSpPr>
          <p:nvPr>
            <p:ph type="subTitle" idx="1"/>
          </p:nvPr>
        </p:nvSpPr>
        <p:spPr>
          <a:xfrm>
            <a:off x="1143000" y="5463522"/>
            <a:ext cx="8986580" cy="650311"/>
          </a:xfrm>
        </p:spPr>
        <p:txBody>
          <a:bodyPr>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81F44ED-7973-4A99-B2CA-A8962BCE0D5D}"/>
              </a:ext>
            </a:extLst>
          </p:cNvPr>
          <p:cNvSpPr>
            <a:spLocks noGrp="1"/>
          </p:cNvSpPr>
          <p:nvPr>
            <p:ph type="dt" sz="half" idx="10"/>
          </p:nvPr>
        </p:nvSpPr>
        <p:spPr/>
        <p:txBody>
          <a:bodyPr/>
          <a:lstStyle/>
          <a:p>
            <a:fld id="{F2802AE9-494B-8940-AB36-B38C4F3A9465}" type="datetime1">
              <a:rPr lang="en-US" smtClean="0"/>
              <a:t>7/30/22</a:t>
            </a:fld>
            <a:endParaRPr lang="en-US"/>
          </a:p>
        </p:txBody>
      </p:sp>
      <p:sp>
        <p:nvSpPr>
          <p:cNvPr id="5" name="Footer Placeholder 4">
            <a:extLst>
              <a:ext uri="{FF2B5EF4-FFF2-40B4-BE49-F238E27FC236}">
                <a16:creationId xmlns:a16="http://schemas.microsoft.com/office/drawing/2014/main" id="{08DF96F2-D6BE-49AC-A605-5AE87C3F2F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7FC50-B13C-4B63-AE64-F71A6EDE63B6}"/>
              </a:ext>
            </a:extLst>
          </p:cNvPr>
          <p:cNvSpPr>
            <a:spLocks noGrp="1"/>
          </p:cNvSpPr>
          <p:nvPr>
            <p:ph type="sldNum" sz="quarter" idx="12"/>
          </p:nvPr>
        </p:nvSpPr>
        <p:spPr/>
        <p:txBody>
          <a:bodyPr/>
          <a:lstStyle/>
          <a:p>
            <a:fld id="{C0722274-0FAA-4649-AA4E-4210F4F32167}" type="slidenum">
              <a:rPr lang="en-US" smtClean="0"/>
              <a:t>‹#›</a:t>
            </a:fld>
            <a:endParaRPr lang="en-US"/>
          </a:p>
        </p:txBody>
      </p:sp>
      <p:cxnSp>
        <p:nvCxnSpPr>
          <p:cNvPr id="12" name="Straight Connector 11">
            <a:extLst>
              <a:ext uri="{FF2B5EF4-FFF2-40B4-BE49-F238E27FC236}">
                <a16:creationId xmlns:a16="http://schemas.microsoft.com/office/drawing/2014/main" id="{4C75A547-BCD1-42BE-966E-53CA0AB93165}"/>
              </a:ext>
            </a:extLst>
          </p:cNvPr>
          <p:cNvCxnSpPr>
            <a:cxnSpLocks/>
          </p:cNvCxnSpPr>
          <p:nvPr/>
        </p:nvCxnSpPr>
        <p:spPr>
          <a:xfrm>
            <a:off x="1188357" y="5151666"/>
            <a:ext cx="98225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66490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CD6F3-88F1-4195-8395-57AA096BB3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D8D06C-EB08-40B3-AFB3-A62F441122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03962F-B413-4C4C-A490-724DDB9E7DB9}"/>
              </a:ext>
            </a:extLst>
          </p:cNvPr>
          <p:cNvSpPr>
            <a:spLocks noGrp="1"/>
          </p:cNvSpPr>
          <p:nvPr>
            <p:ph type="dt" sz="half" idx="10"/>
          </p:nvPr>
        </p:nvSpPr>
        <p:spPr/>
        <p:txBody>
          <a:bodyPr/>
          <a:lstStyle/>
          <a:p>
            <a:fld id="{99992D0C-8CE7-EF46-AE15-81DD5B20232B}" type="datetime1">
              <a:rPr lang="en-US" smtClean="0"/>
              <a:t>7/30/22</a:t>
            </a:fld>
            <a:endParaRPr lang="en-US"/>
          </a:p>
        </p:txBody>
      </p:sp>
      <p:sp>
        <p:nvSpPr>
          <p:cNvPr id="5" name="Footer Placeholder 4">
            <a:extLst>
              <a:ext uri="{FF2B5EF4-FFF2-40B4-BE49-F238E27FC236}">
                <a16:creationId xmlns:a16="http://schemas.microsoft.com/office/drawing/2014/main" id="{02871813-4E87-4C04-835D-76246010B0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22BA3-033C-491E-A045-F0052AC19A8C}"/>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44377656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E19AD-2EDD-4B4F-9F9E-46A4441847A6}"/>
              </a:ext>
            </a:extLst>
          </p:cNvPr>
          <p:cNvSpPr>
            <a:spLocks noGrp="1"/>
          </p:cNvSpPr>
          <p:nvPr>
            <p:ph type="title"/>
          </p:nvPr>
        </p:nvSpPr>
        <p:spPr>
          <a:xfrm>
            <a:off x="1143000" y="1709738"/>
            <a:ext cx="8520952" cy="2852737"/>
          </a:xfrm>
        </p:spPr>
        <p:txBody>
          <a:bodyPr anchor="b">
            <a:normAutofit/>
          </a:bodyPr>
          <a:lstStyle>
            <a:lvl1pPr>
              <a:defRPr sz="4800"/>
            </a:lvl1pPr>
          </a:lstStyle>
          <a:p>
            <a:r>
              <a:rPr lang="en-US"/>
              <a:t>Click to edit Master title style</a:t>
            </a:r>
          </a:p>
        </p:txBody>
      </p:sp>
      <p:sp>
        <p:nvSpPr>
          <p:cNvPr id="3" name="Text Placeholder 2">
            <a:extLst>
              <a:ext uri="{FF2B5EF4-FFF2-40B4-BE49-F238E27FC236}">
                <a16:creationId xmlns:a16="http://schemas.microsoft.com/office/drawing/2014/main" id="{00EE5927-21D5-4EBA-A112-CAD1BD38BCB1}"/>
              </a:ext>
            </a:extLst>
          </p:cNvPr>
          <p:cNvSpPr>
            <a:spLocks noGrp="1"/>
          </p:cNvSpPr>
          <p:nvPr>
            <p:ph type="body" idx="1"/>
          </p:nvPr>
        </p:nvSpPr>
        <p:spPr>
          <a:xfrm>
            <a:off x="1143000" y="4589466"/>
            <a:ext cx="8520952" cy="813266"/>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EF0D16-9D87-4D76-A5A5-534E24B7DD25}"/>
              </a:ext>
            </a:extLst>
          </p:cNvPr>
          <p:cNvSpPr>
            <a:spLocks noGrp="1"/>
          </p:cNvSpPr>
          <p:nvPr>
            <p:ph type="dt" sz="half" idx="10"/>
          </p:nvPr>
        </p:nvSpPr>
        <p:spPr/>
        <p:txBody>
          <a:bodyPr/>
          <a:lstStyle/>
          <a:p>
            <a:fld id="{451CC9C5-D9F4-DC41-AE47-FE3416DEDCE9}" type="datetime1">
              <a:rPr lang="en-US" smtClean="0"/>
              <a:t>7/30/22</a:t>
            </a:fld>
            <a:endParaRPr lang="en-US"/>
          </a:p>
        </p:txBody>
      </p:sp>
      <p:sp>
        <p:nvSpPr>
          <p:cNvPr id="5" name="Footer Placeholder 4">
            <a:extLst>
              <a:ext uri="{FF2B5EF4-FFF2-40B4-BE49-F238E27FC236}">
                <a16:creationId xmlns:a16="http://schemas.microsoft.com/office/drawing/2014/main" id="{5965F387-5AAC-45D0-ABCE-B1CF4BC7E0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8AF6FE-0006-4F40-A7FB-E0FDBADF7548}"/>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75115636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8AADE-587E-4574-B21B-7ABDE5A236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2F9DA5-4DFB-4211-A58A-FFD842C27A65}"/>
              </a:ext>
            </a:extLst>
          </p:cNvPr>
          <p:cNvSpPr>
            <a:spLocks noGrp="1"/>
          </p:cNvSpPr>
          <p:nvPr>
            <p:ph sz="half" idx="1"/>
          </p:nvPr>
        </p:nvSpPr>
        <p:spPr>
          <a:xfrm>
            <a:off x="1143000" y="2339501"/>
            <a:ext cx="4798979" cy="3550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A99F26-66AF-4614-91CE-C93A24BAC23A}"/>
              </a:ext>
            </a:extLst>
          </p:cNvPr>
          <p:cNvSpPr>
            <a:spLocks noGrp="1"/>
          </p:cNvSpPr>
          <p:nvPr>
            <p:ph sz="half" idx="2"/>
          </p:nvPr>
        </p:nvSpPr>
        <p:spPr>
          <a:xfrm>
            <a:off x="6250020" y="2339501"/>
            <a:ext cx="4798980" cy="3550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F8F678E-59B5-4DF9-ABCB-506B9CB701CC}"/>
              </a:ext>
            </a:extLst>
          </p:cNvPr>
          <p:cNvSpPr>
            <a:spLocks noGrp="1"/>
          </p:cNvSpPr>
          <p:nvPr>
            <p:ph type="dt" sz="half" idx="10"/>
          </p:nvPr>
        </p:nvSpPr>
        <p:spPr/>
        <p:txBody>
          <a:bodyPr/>
          <a:lstStyle/>
          <a:p>
            <a:fld id="{C892C06F-520F-D54B-9935-900A0FA73F12}" type="datetime1">
              <a:rPr lang="en-US" smtClean="0"/>
              <a:t>7/30/22</a:t>
            </a:fld>
            <a:endParaRPr lang="en-US"/>
          </a:p>
        </p:txBody>
      </p:sp>
      <p:sp>
        <p:nvSpPr>
          <p:cNvPr id="6" name="Footer Placeholder 5">
            <a:extLst>
              <a:ext uri="{FF2B5EF4-FFF2-40B4-BE49-F238E27FC236}">
                <a16:creationId xmlns:a16="http://schemas.microsoft.com/office/drawing/2014/main" id="{18B50A53-317B-444A-9BA2-F69CDBF5DA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B269A1-B0FB-4C8F-B6AA-0718C92D3D22}"/>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46415390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BBF-42B2-4A5D-B145-46983A530170}"/>
              </a:ext>
            </a:extLst>
          </p:cNvPr>
          <p:cNvSpPr>
            <a:spLocks noGrp="1"/>
          </p:cNvSpPr>
          <p:nvPr>
            <p:ph type="title"/>
          </p:nvPr>
        </p:nvSpPr>
        <p:spPr>
          <a:xfrm>
            <a:off x="1143000" y="1133272"/>
            <a:ext cx="9905999" cy="846307"/>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04BE44-5271-4B5D-B649-35E3AF20B48F}"/>
              </a:ext>
            </a:extLst>
          </p:cNvPr>
          <p:cNvSpPr>
            <a:spLocks noGrp="1"/>
          </p:cNvSpPr>
          <p:nvPr>
            <p:ph type="body" idx="1"/>
          </p:nvPr>
        </p:nvSpPr>
        <p:spPr>
          <a:xfrm>
            <a:off x="1142999" y="2067127"/>
            <a:ext cx="4798980"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D7891E-0C0A-4688-97DD-C0715E322194}"/>
              </a:ext>
            </a:extLst>
          </p:cNvPr>
          <p:cNvSpPr>
            <a:spLocks noGrp="1"/>
          </p:cNvSpPr>
          <p:nvPr>
            <p:ph sz="half" idx="2"/>
          </p:nvPr>
        </p:nvSpPr>
        <p:spPr>
          <a:xfrm>
            <a:off x="1143001" y="2864795"/>
            <a:ext cx="4798978" cy="30253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5EAF30-3412-49B0-93D1-596CC2695B26}"/>
              </a:ext>
            </a:extLst>
          </p:cNvPr>
          <p:cNvSpPr>
            <a:spLocks noGrp="1"/>
          </p:cNvSpPr>
          <p:nvPr>
            <p:ph type="body" sz="quarter" idx="3"/>
          </p:nvPr>
        </p:nvSpPr>
        <p:spPr>
          <a:xfrm>
            <a:off x="6250018" y="2067127"/>
            <a:ext cx="4798981"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07B9B7-F41C-4314-9F0C-BB84547FB8CA}"/>
              </a:ext>
            </a:extLst>
          </p:cNvPr>
          <p:cNvSpPr>
            <a:spLocks noGrp="1"/>
          </p:cNvSpPr>
          <p:nvPr>
            <p:ph sz="quarter" idx="4"/>
          </p:nvPr>
        </p:nvSpPr>
        <p:spPr>
          <a:xfrm>
            <a:off x="6250019" y="2864795"/>
            <a:ext cx="4798982" cy="30253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21587F-6AFC-4906-86EB-6B0A86EEF300}"/>
              </a:ext>
            </a:extLst>
          </p:cNvPr>
          <p:cNvSpPr>
            <a:spLocks noGrp="1"/>
          </p:cNvSpPr>
          <p:nvPr>
            <p:ph type="dt" sz="half" idx="10"/>
          </p:nvPr>
        </p:nvSpPr>
        <p:spPr/>
        <p:txBody>
          <a:bodyPr/>
          <a:lstStyle/>
          <a:p>
            <a:fld id="{D7C7C517-81D7-AE4B-B6ED-2058D1C5CA12}" type="datetime1">
              <a:rPr lang="en-US" smtClean="0"/>
              <a:t>7/30/22</a:t>
            </a:fld>
            <a:endParaRPr lang="en-US"/>
          </a:p>
        </p:txBody>
      </p:sp>
      <p:sp>
        <p:nvSpPr>
          <p:cNvPr id="8" name="Footer Placeholder 7">
            <a:extLst>
              <a:ext uri="{FF2B5EF4-FFF2-40B4-BE49-F238E27FC236}">
                <a16:creationId xmlns:a16="http://schemas.microsoft.com/office/drawing/2014/main" id="{354BE2C5-583B-49BC-9864-B01EEF79874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39B236-45F5-4CC6-8D53-A6903A1CC8B3}"/>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46065224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6B206-0678-4577-B79F-760526A5FD76}"/>
              </a:ext>
            </a:extLst>
          </p:cNvPr>
          <p:cNvSpPr>
            <a:spLocks noGrp="1"/>
          </p:cNvSpPr>
          <p:nvPr>
            <p:ph type="title"/>
          </p:nvPr>
        </p:nvSpPr>
        <p:spPr>
          <a:xfrm>
            <a:off x="2019300" y="1322615"/>
            <a:ext cx="8175171" cy="4212771"/>
          </a:xfrm>
        </p:spPr>
        <p:txBody>
          <a:bodyPr/>
          <a:lstStyle>
            <a:lvl1pPr algn="ctr">
              <a:defRPr/>
            </a:lvl1pPr>
          </a:lstStyle>
          <a:p>
            <a:r>
              <a:rPr lang="en-US"/>
              <a:t>Click to edit Master title style</a:t>
            </a:r>
          </a:p>
        </p:txBody>
      </p:sp>
      <p:sp>
        <p:nvSpPr>
          <p:cNvPr id="3" name="Date Placeholder 2">
            <a:extLst>
              <a:ext uri="{FF2B5EF4-FFF2-40B4-BE49-F238E27FC236}">
                <a16:creationId xmlns:a16="http://schemas.microsoft.com/office/drawing/2014/main" id="{E6D5FCB8-AFD3-4801-BBD6-9548F4CF7C86}"/>
              </a:ext>
            </a:extLst>
          </p:cNvPr>
          <p:cNvSpPr>
            <a:spLocks noGrp="1"/>
          </p:cNvSpPr>
          <p:nvPr>
            <p:ph type="dt" sz="half" idx="10"/>
          </p:nvPr>
        </p:nvSpPr>
        <p:spPr/>
        <p:txBody>
          <a:bodyPr/>
          <a:lstStyle/>
          <a:p>
            <a:fld id="{BC4BEF9C-ED03-1C40-B9FC-9951226E0178}" type="datetime1">
              <a:rPr lang="en-US" smtClean="0"/>
              <a:t>7/30/22</a:t>
            </a:fld>
            <a:endParaRPr lang="en-US"/>
          </a:p>
        </p:txBody>
      </p:sp>
      <p:sp>
        <p:nvSpPr>
          <p:cNvPr id="4" name="Footer Placeholder 3">
            <a:extLst>
              <a:ext uri="{FF2B5EF4-FFF2-40B4-BE49-F238E27FC236}">
                <a16:creationId xmlns:a16="http://schemas.microsoft.com/office/drawing/2014/main" id="{0F6DACF8-CBC0-416B-B28E-EE18C4238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0C7421-FF49-4CE9-87D0-2B4FFE0E3DC4}"/>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168635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17ACBC01-8818-EE4B-9CEB-38A80EE26CAB}" type="datetime1">
              <a:rPr lang="en-US" smtClean="0"/>
              <a:t>7/30/22</a:t>
            </a:fld>
            <a:endParaRPr lang="en-US"/>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79724808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19CBFE-15AA-4447-9F9C-D8B0BEB242DA}"/>
              </a:ext>
            </a:extLst>
          </p:cNvPr>
          <p:cNvSpPr>
            <a:spLocks noGrp="1"/>
          </p:cNvSpPr>
          <p:nvPr>
            <p:ph type="dt" sz="half" idx="10"/>
          </p:nvPr>
        </p:nvSpPr>
        <p:spPr/>
        <p:txBody>
          <a:bodyPr/>
          <a:lstStyle/>
          <a:p>
            <a:fld id="{6B415F40-1545-D343-A1D1-42CA281421A8}" type="datetime1">
              <a:rPr lang="en-US" smtClean="0"/>
              <a:t>7/30/22</a:t>
            </a:fld>
            <a:endParaRPr lang="en-US"/>
          </a:p>
        </p:txBody>
      </p:sp>
      <p:sp>
        <p:nvSpPr>
          <p:cNvPr id="3" name="Footer Placeholder 2">
            <a:extLst>
              <a:ext uri="{FF2B5EF4-FFF2-40B4-BE49-F238E27FC236}">
                <a16:creationId xmlns:a16="http://schemas.microsoft.com/office/drawing/2014/main" id="{C6B48227-EC1E-4063-9682-891A2DB1A8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2C6A63-C3F4-4563-A542-9A41AC946C32}"/>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155179446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00C1-FE18-461C-801C-8626C7759861}"/>
              </a:ext>
            </a:extLst>
          </p:cNvPr>
          <p:cNvSpPr>
            <a:spLocks noGrp="1"/>
          </p:cNvSpPr>
          <p:nvPr>
            <p:ph type="title"/>
          </p:nvPr>
        </p:nvSpPr>
        <p:spPr>
          <a:xfrm>
            <a:off x="1143000" y="1600200"/>
            <a:ext cx="3932237" cy="1964986"/>
          </a:xfrm>
        </p:spPr>
        <p:txBody>
          <a:bodyPr anchor="b">
            <a:normAutofit/>
          </a:bodyPr>
          <a:lstStyle>
            <a:lvl1pPr>
              <a:lnSpc>
                <a:spcPct val="110000"/>
              </a:lnSpc>
              <a:defRPr sz="2400" cap="all" spc="300" baseline="0"/>
            </a:lvl1pPr>
          </a:lstStyle>
          <a:p>
            <a:r>
              <a:rPr lang="en-US"/>
              <a:t>Click to edit Master title style</a:t>
            </a:r>
          </a:p>
        </p:txBody>
      </p:sp>
      <p:sp>
        <p:nvSpPr>
          <p:cNvPr id="3" name="Content Placeholder 2">
            <a:extLst>
              <a:ext uri="{FF2B5EF4-FFF2-40B4-BE49-F238E27FC236}">
                <a16:creationId xmlns:a16="http://schemas.microsoft.com/office/drawing/2014/main" id="{AB14CFF3-3406-49E3-9D5A-1BE90FFA508E}"/>
              </a:ext>
            </a:extLst>
          </p:cNvPr>
          <p:cNvSpPr>
            <a:spLocks noGrp="1"/>
          </p:cNvSpPr>
          <p:nvPr>
            <p:ph idx="1"/>
          </p:nvPr>
        </p:nvSpPr>
        <p:spPr>
          <a:xfrm>
            <a:off x="5627451" y="987425"/>
            <a:ext cx="5421548"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3D14FF-9082-4BBA-BC7A-F4C5B78599C5}"/>
              </a:ext>
            </a:extLst>
          </p:cNvPr>
          <p:cNvSpPr>
            <a:spLocks noGrp="1"/>
          </p:cNvSpPr>
          <p:nvPr>
            <p:ph type="body" sz="half" idx="2"/>
          </p:nvPr>
        </p:nvSpPr>
        <p:spPr>
          <a:xfrm>
            <a:off x="1143000" y="3662464"/>
            <a:ext cx="3932237" cy="2206523"/>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5A2726-EB8E-4DF7-9A1B-F03BD8C7179E}"/>
              </a:ext>
            </a:extLst>
          </p:cNvPr>
          <p:cNvSpPr>
            <a:spLocks noGrp="1"/>
          </p:cNvSpPr>
          <p:nvPr>
            <p:ph type="dt" sz="half" idx="10"/>
          </p:nvPr>
        </p:nvSpPr>
        <p:spPr/>
        <p:txBody>
          <a:bodyPr/>
          <a:lstStyle/>
          <a:p>
            <a:fld id="{067EAE69-A376-C64C-BF27-C29B02645356}" type="datetime1">
              <a:rPr lang="en-US" smtClean="0"/>
              <a:t>7/30/22</a:t>
            </a:fld>
            <a:endParaRPr lang="en-US"/>
          </a:p>
        </p:txBody>
      </p:sp>
      <p:sp>
        <p:nvSpPr>
          <p:cNvPr id="6" name="Footer Placeholder 5">
            <a:extLst>
              <a:ext uri="{FF2B5EF4-FFF2-40B4-BE49-F238E27FC236}">
                <a16:creationId xmlns:a16="http://schemas.microsoft.com/office/drawing/2014/main" id="{8D9929BE-611C-4FE6-B0A5-E0FF9DF96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B90B32-1D0E-4BCD-8850-59EA235F7EB4}"/>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19340696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CA1460E-1069-4FCA-B04E-28F77C861046}"/>
              </a:ext>
            </a:extLst>
          </p:cNvPr>
          <p:cNvSpPr>
            <a:spLocks noGrp="1"/>
          </p:cNvSpPr>
          <p:nvPr>
            <p:ph type="pic" idx="1"/>
          </p:nvPr>
        </p:nvSpPr>
        <p:spPr>
          <a:xfrm>
            <a:off x="5513614" y="987425"/>
            <a:ext cx="55353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6138C1E-867B-4FE9-8783-9B1246AEB797}"/>
              </a:ext>
            </a:extLst>
          </p:cNvPr>
          <p:cNvSpPr>
            <a:spLocks noGrp="1"/>
          </p:cNvSpPr>
          <p:nvPr>
            <p:ph type="body" sz="half" idx="2"/>
          </p:nvPr>
        </p:nvSpPr>
        <p:spPr>
          <a:xfrm>
            <a:off x="1143000" y="3657601"/>
            <a:ext cx="3932236" cy="2211388"/>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721568-4870-46F2-9F7E-F410702012D9}"/>
              </a:ext>
            </a:extLst>
          </p:cNvPr>
          <p:cNvSpPr>
            <a:spLocks noGrp="1"/>
          </p:cNvSpPr>
          <p:nvPr>
            <p:ph type="dt" sz="half" idx="10"/>
          </p:nvPr>
        </p:nvSpPr>
        <p:spPr/>
        <p:txBody>
          <a:bodyPr/>
          <a:lstStyle/>
          <a:p>
            <a:fld id="{6AB66479-8DF9-AF44-B23A-6CFCFAF4FED7}" type="datetime1">
              <a:rPr lang="en-US" smtClean="0"/>
              <a:t>7/30/22</a:t>
            </a:fld>
            <a:endParaRPr lang="en-US"/>
          </a:p>
        </p:txBody>
      </p:sp>
      <p:sp>
        <p:nvSpPr>
          <p:cNvPr id="6" name="Footer Placeholder 5">
            <a:extLst>
              <a:ext uri="{FF2B5EF4-FFF2-40B4-BE49-F238E27FC236}">
                <a16:creationId xmlns:a16="http://schemas.microsoft.com/office/drawing/2014/main" id="{0BB3CC65-0E73-45A1-9D4F-3F4559B3B6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8C58CD-9BC3-431E-A7B4-D596A7F06C5E}"/>
              </a:ext>
            </a:extLst>
          </p:cNvPr>
          <p:cNvSpPr>
            <a:spLocks noGrp="1"/>
          </p:cNvSpPr>
          <p:nvPr>
            <p:ph type="sldNum" sz="quarter" idx="12"/>
          </p:nvPr>
        </p:nvSpPr>
        <p:spPr/>
        <p:txBody>
          <a:bodyPr/>
          <a:lstStyle/>
          <a:p>
            <a:fld id="{C0722274-0FAA-4649-AA4E-4210F4F32167}" type="slidenum">
              <a:rPr lang="en-US" smtClean="0"/>
              <a:t>‹#›</a:t>
            </a:fld>
            <a:endParaRPr lang="en-US"/>
          </a:p>
        </p:txBody>
      </p:sp>
      <p:sp>
        <p:nvSpPr>
          <p:cNvPr id="2" name="Title 1">
            <a:extLst>
              <a:ext uri="{FF2B5EF4-FFF2-40B4-BE49-F238E27FC236}">
                <a16:creationId xmlns:a16="http://schemas.microsoft.com/office/drawing/2014/main" id="{2368F756-D171-474C-8B1A-C818032F6F78}"/>
              </a:ext>
            </a:extLst>
          </p:cNvPr>
          <p:cNvSpPr>
            <a:spLocks noGrp="1"/>
          </p:cNvSpPr>
          <p:nvPr>
            <p:ph type="title"/>
          </p:nvPr>
        </p:nvSpPr>
        <p:spPr>
          <a:xfrm>
            <a:off x="1143000" y="1600201"/>
            <a:ext cx="3932236" cy="1959428"/>
          </a:xfrm>
        </p:spPr>
        <p:txBody>
          <a:bodyPr anchor="b">
            <a:normAutofit/>
          </a:bodyPr>
          <a:lstStyle>
            <a:lvl1pPr>
              <a:lnSpc>
                <a:spcPct val="110000"/>
              </a:lnSpc>
              <a:defRPr sz="2400" cap="all" spc="300" baseline="0"/>
            </a:lvl1pPr>
          </a:lstStyle>
          <a:p>
            <a:r>
              <a:rPr lang="en-US"/>
              <a:t>Click to edit Master title style</a:t>
            </a:r>
          </a:p>
        </p:txBody>
      </p:sp>
    </p:spTree>
    <p:extLst>
      <p:ext uri="{BB962C8B-B14F-4D97-AF65-F5344CB8AC3E}">
        <p14:creationId xmlns:p14="http://schemas.microsoft.com/office/powerpoint/2010/main" val="418489707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A3BF2-BCE9-47D7-B1C0-1F0E4936B6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2722E9-C3E4-48AF-996A-495AE659FA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C9E516-382B-4845-93BF-20C16EE0DB05}"/>
              </a:ext>
            </a:extLst>
          </p:cNvPr>
          <p:cNvSpPr>
            <a:spLocks noGrp="1"/>
          </p:cNvSpPr>
          <p:nvPr>
            <p:ph type="dt" sz="half" idx="10"/>
          </p:nvPr>
        </p:nvSpPr>
        <p:spPr/>
        <p:txBody>
          <a:bodyPr/>
          <a:lstStyle/>
          <a:p>
            <a:fld id="{01877BBE-3441-5649-9782-7CB44058F928}" type="datetime1">
              <a:rPr lang="en-US" smtClean="0"/>
              <a:t>7/30/22</a:t>
            </a:fld>
            <a:endParaRPr lang="en-US"/>
          </a:p>
        </p:txBody>
      </p:sp>
      <p:sp>
        <p:nvSpPr>
          <p:cNvPr id="5" name="Footer Placeholder 4">
            <a:extLst>
              <a:ext uri="{FF2B5EF4-FFF2-40B4-BE49-F238E27FC236}">
                <a16:creationId xmlns:a16="http://schemas.microsoft.com/office/drawing/2014/main" id="{EAB96E16-F168-442A-843C-5D490D54B0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A61BEA-A969-437A-BD8B-CB1B709AD430}"/>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64843282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528449-3E11-45FF-BF3A-651867603E75}"/>
              </a:ext>
            </a:extLst>
          </p:cNvPr>
          <p:cNvSpPr>
            <a:spLocks noGrp="1"/>
          </p:cNvSpPr>
          <p:nvPr>
            <p:ph type="title" orient="vert"/>
          </p:nvPr>
        </p:nvSpPr>
        <p:spPr>
          <a:xfrm>
            <a:off x="8572500" y="870625"/>
            <a:ext cx="2476499" cy="50292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FC0EAB0-2DFA-4CBA-86B1-1826EF523D4D}"/>
              </a:ext>
            </a:extLst>
          </p:cNvPr>
          <p:cNvSpPr>
            <a:spLocks noGrp="1"/>
          </p:cNvSpPr>
          <p:nvPr>
            <p:ph type="body" orient="vert" idx="1"/>
          </p:nvPr>
        </p:nvSpPr>
        <p:spPr>
          <a:xfrm>
            <a:off x="1143000" y="870625"/>
            <a:ext cx="7324928" cy="5029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A22F89-E1F5-45D7-945A-8A2886C4BA59}"/>
              </a:ext>
            </a:extLst>
          </p:cNvPr>
          <p:cNvSpPr>
            <a:spLocks noGrp="1"/>
          </p:cNvSpPr>
          <p:nvPr>
            <p:ph type="dt" sz="half" idx="10"/>
          </p:nvPr>
        </p:nvSpPr>
        <p:spPr/>
        <p:txBody>
          <a:bodyPr/>
          <a:lstStyle/>
          <a:p>
            <a:fld id="{B51EA135-C60B-3F46-805D-70F76247DFF7}" type="datetime1">
              <a:rPr lang="en-US" smtClean="0"/>
              <a:t>7/30/22</a:t>
            </a:fld>
            <a:endParaRPr lang="en-US"/>
          </a:p>
        </p:txBody>
      </p:sp>
      <p:sp>
        <p:nvSpPr>
          <p:cNvPr id="5" name="Footer Placeholder 4">
            <a:extLst>
              <a:ext uri="{FF2B5EF4-FFF2-40B4-BE49-F238E27FC236}">
                <a16:creationId xmlns:a16="http://schemas.microsoft.com/office/drawing/2014/main" id="{637E7E82-5FB8-4289-AD0C-0BA788E147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5A4046-1A2C-41F5-A177-1C3919C20569}"/>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66645802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019FE164-413A-3D42-9A0E-BACFA56BEEF9}" type="datetime1">
              <a:rPr lang="en-US" smtClean="0"/>
              <a:t>7/30/22</a:t>
            </a:fld>
            <a:endParaRPr lang="en-US"/>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8300610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62813217-ED53-6246-AA32-27EDB44C1046}" type="datetime1">
              <a:rPr lang="en-US" smtClean="0"/>
              <a:t>7/30/22</a:t>
            </a:fld>
            <a:endParaRPr lang="en-US"/>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8869679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2B9B3E9C-F38F-1A4A-8629-699BE32CE0ED}" type="datetime1">
              <a:rPr lang="en-US" smtClean="0"/>
              <a:t>7/30/22</a:t>
            </a:fld>
            <a:endParaRPr lang="en-US"/>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82125825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A042C290-1A48-994E-9893-54B28BA5B3D6}" type="datetime1">
              <a:rPr lang="en-US" smtClean="0"/>
              <a:t>7/30/22</a:t>
            </a:fld>
            <a:endParaRPr lang="en-US"/>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12279505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B64DE0E-A75C-D048-9B0A-4D47175CC9AE}" type="datetime1">
              <a:rPr lang="en-US" smtClean="0"/>
              <a:t>7/30/22</a:t>
            </a:fld>
            <a:endParaRPr lang="en-US"/>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41168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FE965C7B-3A4C-F64A-B4F9-585A35C62C6B}" type="datetime1">
              <a:rPr lang="en-US" smtClean="0"/>
              <a:t>7/30/22</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9191000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8F1C6DB9-B950-A54E-86CC-DB79B8E3A5E3}" type="datetime1">
              <a:rPr lang="en-US" smtClean="0"/>
              <a:t>7/30/22</a:t>
            </a:fld>
            <a:endParaRPr lang="en-US"/>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04446794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C6602FEE-3A89-FD41-A3D3-7F57310029B5}" type="datetime1">
              <a:rPr lang="en-US" smtClean="0"/>
              <a:t>7/30/22</a:t>
            </a:fld>
            <a:endParaRPr lang="en-US"/>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40787079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73567DD7-46D6-6646-8F93-6B68E847B7D9}" type="datetime1">
              <a:rPr lang="en-US" smtClean="0"/>
              <a:t>7/30/22</a:t>
            </a:fld>
            <a:endParaRPr lang="en-US"/>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425139705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ED0949AD-74F9-224B-BBC8-2977994B41E9}" type="datetime1">
              <a:rPr lang="en-US" smtClean="0"/>
              <a:t>7/30/22</a:t>
            </a:fld>
            <a:endParaRPr lang="en-US"/>
          </a:p>
        </p:txBody>
      </p:sp>
      <p:sp>
        <p:nvSpPr>
          <p:cNvPr id="6" name="Footer Placeholder 5"/>
          <p:cNvSpPr>
            <a:spLocks noGrp="1"/>
          </p:cNvSpPr>
          <p:nvPr>
            <p:ph type="ftr" sz="quarter" idx="11"/>
          </p:nvPr>
        </p:nvSpPr>
        <p:spPr>
          <a:xfrm>
            <a:off x="1097279" y="6446838"/>
            <a:ext cx="6818262" cy="365125"/>
          </a:xfr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98756704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938CF178-7156-1443-BF6A-5BC7A81A77AF}" type="datetime1">
              <a:rPr lang="en-US" smtClean="0"/>
              <a:t>7/30/22</a:t>
            </a:fld>
            <a:endParaRPr lang="en-US"/>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93588865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CBA26E0E-E720-A047-A5FE-A1535F28CDE7}" type="datetime1">
              <a:rPr lang="en-US" smtClean="0"/>
              <a:t>7/30/22</a:t>
            </a:fld>
            <a:endParaRPr lang="en-US"/>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7463837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784DA-E3E0-4099-8BC4-1813584CD794}"/>
              </a:ext>
            </a:extLst>
          </p:cNvPr>
          <p:cNvSpPr>
            <a:spLocks noGrp="1"/>
          </p:cNvSpPr>
          <p:nvPr>
            <p:ph type="ctrTitle"/>
          </p:nvPr>
        </p:nvSpPr>
        <p:spPr>
          <a:xfrm>
            <a:off x="1246415" y="800100"/>
            <a:ext cx="8447314" cy="3314694"/>
          </a:xfrm>
        </p:spPr>
        <p:txBody>
          <a:bodyPr anchor="b">
            <a:normAutofit/>
          </a:bodyPr>
          <a:lstStyle>
            <a:lvl1pPr algn="l">
              <a:defRPr sz="4800"/>
            </a:lvl1pPr>
          </a:lstStyle>
          <a:p>
            <a:r>
              <a:rPr lang="en-US"/>
              <a:t>Click to edit Master title style</a:t>
            </a:r>
          </a:p>
        </p:txBody>
      </p:sp>
      <p:sp>
        <p:nvSpPr>
          <p:cNvPr id="3" name="Subtitle 2">
            <a:extLst>
              <a:ext uri="{FF2B5EF4-FFF2-40B4-BE49-F238E27FC236}">
                <a16:creationId xmlns:a16="http://schemas.microsoft.com/office/drawing/2014/main" id="{8E1BD63B-9405-4E42-9E2F-07573F9B15A9}"/>
              </a:ext>
            </a:extLst>
          </p:cNvPr>
          <p:cNvSpPr>
            <a:spLocks noGrp="1"/>
          </p:cNvSpPr>
          <p:nvPr>
            <p:ph type="subTitle" idx="1"/>
          </p:nvPr>
        </p:nvSpPr>
        <p:spPr>
          <a:xfrm>
            <a:off x="1246415" y="4909459"/>
            <a:ext cx="8292874" cy="914395"/>
          </a:xfrm>
        </p:spPr>
        <p:txBody>
          <a:bodyPr anchor="ctr">
            <a:normAutofit/>
          </a:bodyPr>
          <a:lstStyle>
            <a:lvl1pPr marL="0" indent="0" algn="l">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68D03A-9A11-476C-B52A-593F3C019230}"/>
              </a:ext>
            </a:extLst>
          </p:cNvPr>
          <p:cNvSpPr>
            <a:spLocks noGrp="1"/>
          </p:cNvSpPr>
          <p:nvPr>
            <p:ph type="dt" sz="half" idx="10"/>
          </p:nvPr>
        </p:nvSpPr>
        <p:spPr/>
        <p:txBody>
          <a:bodyPr/>
          <a:lstStyle/>
          <a:p>
            <a:fld id="{B8EE3D8C-B5FB-5A4B-AF41-5F528A33F2A1}" type="datetime1">
              <a:rPr lang="en-US" smtClean="0"/>
              <a:t>7/30/22</a:t>
            </a:fld>
            <a:endParaRPr lang="en-US"/>
          </a:p>
        </p:txBody>
      </p:sp>
      <p:sp>
        <p:nvSpPr>
          <p:cNvPr id="5" name="Footer Placeholder 4">
            <a:extLst>
              <a:ext uri="{FF2B5EF4-FFF2-40B4-BE49-F238E27FC236}">
                <a16:creationId xmlns:a16="http://schemas.microsoft.com/office/drawing/2014/main" id="{DA950CD1-7906-4885-9A4D-B764220DD9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DECA96-1AD5-41FE-AB5C-68ABD652299C}"/>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7" name="Straight Connector 6">
            <a:extLst>
              <a:ext uri="{FF2B5EF4-FFF2-40B4-BE49-F238E27FC236}">
                <a16:creationId xmlns:a16="http://schemas.microsoft.com/office/drawing/2014/main" id="{0A09E39A-DA3F-4BDC-A89A-6545C1DD3721}"/>
              </a:ext>
            </a:extLst>
          </p:cNvPr>
          <p:cNvCxnSpPr>
            <a:cxnSpLocks/>
          </p:cNvCxnSpPr>
          <p:nvPr/>
        </p:nvCxnSpPr>
        <p:spPr>
          <a:xfrm>
            <a:off x="360154" y="4602664"/>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778600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2BEE8-2E4A-4A4A-833E-89D8D794E5BB}"/>
              </a:ext>
            </a:extLst>
          </p:cNvPr>
          <p:cNvSpPr>
            <a:spLocks noGrp="1"/>
          </p:cNvSpPr>
          <p:nvPr>
            <p:ph type="title"/>
          </p:nvPr>
        </p:nvSpPr>
        <p:spPr>
          <a:xfrm>
            <a:off x="838199" y="545914"/>
            <a:ext cx="9527275" cy="1241944"/>
          </a:xfrm>
        </p:spPr>
        <p:txBody>
          <a:bodyPr anchor="ctr"/>
          <a:lstStyle/>
          <a:p>
            <a:r>
              <a:rPr lang="en-US"/>
              <a:t>Click to edit Master title style</a:t>
            </a:r>
          </a:p>
        </p:txBody>
      </p:sp>
      <p:sp>
        <p:nvSpPr>
          <p:cNvPr id="3" name="Content Placeholder 2">
            <a:extLst>
              <a:ext uri="{FF2B5EF4-FFF2-40B4-BE49-F238E27FC236}">
                <a16:creationId xmlns:a16="http://schemas.microsoft.com/office/drawing/2014/main" id="{4946CFDA-CDBF-4B24-9EC3-827F540F71D4}"/>
              </a:ext>
            </a:extLst>
          </p:cNvPr>
          <p:cNvSpPr>
            <a:spLocks noGrp="1"/>
          </p:cNvSpPr>
          <p:nvPr>
            <p:ph idx="1"/>
          </p:nvPr>
        </p:nvSpPr>
        <p:spPr>
          <a:xfrm>
            <a:off x="838199" y="2108595"/>
            <a:ext cx="9527275" cy="36439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25871D-4A14-4A17-A0ED-7DDA7752B54D}"/>
              </a:ext>
            </a:extLst>
          </p:cNvPr>
          <p:cNvSpPr>
            <a:spLocks noGrp="1"/>
          </p:cNvSpPr>
          <p:nvPr>
            <p:ph type="dt" sz="half" idx="10"/>
          </p:nvPr>
        </p:nvSpPr>
        <p:spPr/>
        <p:txBody>
          <a:bodyPr/>
          <a:lstStyle/>
          <a:p>
            <a:fld id="{115861B3-73FA-F14E-A9BD-F6A1A0325F4E}" type="datetime1">
              <a:rPr lang="en-US" smtClean="0"/>
              <a:t>7/30/22</a:t>
            </a:fld>
            <a:endParaRPr lang="en-US"/>
          </a:p>
        </p:txBody>
      </p:sp>
      <p:sp>
        <p:nvSpPr>
          <p:cNvPr id="5" name="Footer Placeholder 4">
            <a:extLst>
              <a:ext uri="{FF2B5EF4-FFF2-40B4-BE49-F238E27FC236}">
                <a16:creationId xmlns:a16="http://schemas.microsoft.com/office/drawing/2014/main" id="{DD5BD654-899B-4DAF-93B9-1CBCAB5F6D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5F7FCA-B968-443D-90A7-E0F3C6D64EFE}"/>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9" name="Straight Connector 8">
            <a:extLst>
              <a:ext uri="{FF2B5EF4-FFF2-40B4-BE49-F238E27FC236}">
                <a16:creationId xmlns:a16="http://schemas.microsoft.com/office/drawing/2014/main" id="{C7F5CC56-CBE8-4152-AD5E-982DD286AA28}"/>
              </a:ext>
            </a:extLst>
          </p:cNvPr>
          <p:cNvCxnSpPr>
            <a:cxnSpLocks/>
          </p:cNvCxnSpPr>
          <p:nvPr/>
        </p:nvCxnSpPr>
        <p:spPr>
          <a:xfrm>
            <a:off x="386707"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406727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895B8-786F-418B-9367-52B19526828B}"/>
              </a:ext>
            </a:extLst>
          </p:cNvPr>
          <p:cNvSpPr>
            <a:spLocks noGrp="1"/>
          </p:cNvSpPr>
          <p:nvPr>
            <p:ph type="title"/>
          </p:nvPr>
        </p:nvSpPr>
        <p:spPr>
          <a:xfrm>
            <a:off x="831850" y="1073426"/>
            <a:ext cx="8840344" cy="3489049"/>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BCF574-9044-4964-B6AE-A3983D595C9B}"/>
              </a:ext>
            </a:extLst>
          </p:cNvPr>
          <p:cNvSpPr>
            <a:spLocks noGrp="1"/>
          </p:cNvSpPr>
          <p:nvPr>
            <p:ph type="body" idx="1"/>
          </p:nvPr>
        </p:nvSpPr>
        <p:spPr>
          <a:xfrm>
            <a:off x="831850" y="4818488"/>
            <a:ext cx="8840344" cy="900772"/>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D2A109-E9F9-428E-858A-38375BF1D978}"/>
              </a:ext>
            </a:extLst>
          </p:cNvPr>
          <p:cNvSpPr>
            <a:spLocks noGrp="1"/>
          </p:cNvSpPr>
          <p:nvPr>
            <p:ph type="dt" sz="half" idx="10"/>
          </p:nvPr>
        </p:nvSpPr>
        <p:spPr/>
        <p:txBody>
          <a:bodyPr/>
          <a:lstStyle/>
          <a:p>
            <a:fld id="{B3E56AB4-7870-AD4D-89F9-12BBED756241}" type="datetime1">
              <a:rPr lang="en-US" smtClean="0"/>
              <a:t>7/30/22</a:t>
            </a:fld>
            <a:endParaRPr lang="en-US"/>
          </a:p>
        </p:txBody>
      </p:sp>
      <p:sp>
        <p:nvSpPr>
          <p:cNvPr id="5" name="Footer Placeholder 4">
            <a:extLst>
              <a:ext uri="{FF2B5EF4-FFF2-40B4-BE49-F238E27FC236}">
                <a16:creationId xmlns:a16="http://schemas.microsoft.com/office/drawing/2014/main" id="{4DD9BA6F-665B-4D62-84D1-23E03428CB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1A2D7-4390-4B51-90D4-900EAAB13CBC}"/>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163258821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166EE-5127-48B4-A6F6-F5F6B38DB27A}"/>
              </a:ext>
            </a:extLst>
          </p:cNvPr>
          <p:cNvSpPr>
            <a:spLocks noGrp="1"/>
          </p:cNvSpPr>
          <p:nvPr>
            <p:ph type="title"/>
          </p:nvPr>
        </p:nvSpPr>
        <p:spPr>
          <a:xfrm>
            <a:off x="838199" y="587828"/>
            <a:ext cx="9578683" cy="990601"/>
          </a:xfrm>
        </p:spPr>
        <p:txBody>
          <a:bodyPr anchor="ctr"/>
          <a:lstStyle/>
          <a:p>
            <a:r>
              <a:rPr lang="en-US"/>
              <a:t>Click to edit Master title style</a:t>
            </a:r>
          </a:p>
        </p:txBody>
      </p:sp>
      <p:sp>
        <p:nvSpPr>
          <p:cNvPr id="3" name="Content Placeholder 2">
            <a:extLst>
              <a:ext uri="{FF2B5EF4-FFF2-40B4-BE49-F238E27FC236}">
                <a16:creationId xmlns:a16="http://schemas.microsoft.com/office/drawing/2014/main" id="{AE57B8A9-5914-49F9-8E0E-C8723C5339D3}"/>
              </a:ext>
            </a:extLst>
          </p:cNvPr>
          <p:cNvSpPr>
            <a:spLocks noGrp="1"/>
          </p:cNvSpPr>
          <p:nvPr>
            <p:ph sz="half" idx="1"/>
          </p:nvPr>
        </p:nvSpPr>
        <p:spPr>
          <a:xfrm>
            <a:off x="838201" y="2057407"/>
            <a:ext cx="4318906" cy="3725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E7D0C2-CAEA-4E31-8FA6-D866315DF61C}"/>
              </a:ext>
            </a:extLst>
          </p:cNvPr>
          <p:cNvSpPr>
            <a:spLocks noGrp="1"/>
          </p:cNvSpPr>
          <p:nvPr>
            <p:ph sz="half" idx="2"/>
          </p:nvPr>
        </p:nvSpPr>
        <p:spPr>
          <a:xfrm>
            <a:off x="5969577" y="2057407"/>
            <a:ext cx="4405746" cy="37251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51E5DE2-0BD6-45B3-BDB1-675BA058BF2E}"/>
              </a:ext>
            </a:extLst>
          </p:cNvPr>
          <p:cNvSpPr>
            <a:spLocks noGrp="1"/>
          </p:cNvSpPr>
          <p:nvPr>
            <p:ph type="dt" sz="half" idx="10"/>
          </p:nvPr>
        </p:nvSpPr>
        <p:spPr/>
        <p:txBody>
          <a:bodyPr/>
          <a:lstStyle/>
          <a:p>
            <a:fld id="{0450C5A1-754F-604C-9452-9A2F9E466D74}" type="datetime1">
              <a:rPr lang="en-US" smtClean="0"/>
              <a:t>7/30/22</a:t>
            </a:fld>
            <a:endParaRPr lang="en-US"/>
          </a:p>
        </p:txBody>
      </p:sp>
      <p:sp>
        <p:nvSpPr>
          <p:cNvPr id="6" name="Footer Placeholder 5">
            <a:extLst>
              <a:ext uri="{FF2B5EF4-FFF2-40B4-BE49-F238E27FC236}">
                <a16:creationId xmlns:a16="http://schemas.microsoft.com/office/drawing/2014/main" id="{082622B7-97C1-4C72-BCA9-290DC716FE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57BEE3-B3AE-45B6-924A-08ABC95181D7}"/>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8" name="Straight Connector 7">
            <a:extLst>
              <a:ext uri="{FF2B5EF4-FFF2-40B4-BE49-F238E27FC236}">
                <a16:creationId xmlns:a16="http://schemas.microsoft.com/office/drawing/2014/main" id="{6610397D-8A25-4307-B58D-8DE617EFD26D}"/>
              </a:ext>
            </a:extLst>
          </p:cNvPr>
          <p:cNvCxnSpPr>
            <a:cxnSpLocks/>
          </p:cNvCxnSpPr>
          <p:nvPr/>
        </p:nvCxnSpPr>
        <p:spPr>
          <a:xfrm>
            <a:off x="375523" y="1760404"/>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747697-5C57-4DA6-8ED6-CAB14CDD220A}"/>
              </a:ext>
            </a:extLst>
          </p:cNvPr>
          <p:cNvCxnSpPr>
            <a:cxnSpLocks/>
          </p:cNvCxnSpPr>
          <p:nvPr/>
        </p:nvCxnSpPr>
        <p:spPr>
          <a:xfrm>
            <a:off x="5563342" y="1752600"/>
            <a:ext cx="0" cy="430010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4806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7076F32A-9FC1-D54C-BB3B-C19B23486C7C}" type="datetime1">
              <a:rPr lang="en-US" smtClean="0"/>
              <a:t>7/30/22</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6424554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22296-2B01-4044-AD7B-497BAC8AEA68}"/>
              </a:ext>
            </a:extLst>
          </p:cNvPr>
          <p:cNvSpPr>
            <a:spLocks noGrp="1"/>
          </p:cNvSpPr>
          <p:nvPr>
            <p:ph type="title"/>
          </p:nvPr>
        </p:nvSpPr>
        <p:spPr>
          <a:xfrm>
            <a:off x="839788" y="609600"/>
            <a:ext cx="10515600" cy="951491"/>
          </a:xfrm>
        </p:spPr>
        <p:txBody>
          <a:bodyPr anchor="ctr"/>
          <a:lstStyle/>
          <a:p>
            <a:r>
              <a:rPr lang="en-US"/>
              <a:t>Click to edit Master title style</a:t>
            </a:r>
          </a:p>
        </p:txBody>
      </p:sp>
      <p:sp>
        <p:nvSpPr>
          <p:cNvPr id="3" name="Text Placeholder 2">
            <a:extLst>
              <a:ext uri="{FF2B5EF4-FFF2-40B4-BE49-F238E27FC236}">
                <a16:creationId xmlns:a16="http://schemas.microsoft.com/office/drawing/2014/main" id="{0CF08880-DE5D-4299-BAC3-D45377C49993}"/>
              </a:ext>
            </a:extLst>
          </p:cNvPr>
          <p:cNvSpPr>
            <a:spLocks noGrp="1"/>
          </p:cNvSpPr>
          <p:nvPr>
            <p:ph type="body" idx="1"/>
          </p:nvPr>
        </p:nvSpPr>
        <p:spPr>
          <a:xfrm>
            <a:off x="839789" y="1989859"/>
            <a:ext cx="4381644" cy="602671"/>
          </a:xfrm>
        </p:spPr>
        <p:txBody>
          <a:bodyPr anchor="b">
            <a:noAutofit/>
          </a:bodyPr>
          <a:lstStyle>
            <a:lvl1pPr marL="0" indent="0">
              <a:lnSpc>
                <a:spcPct val="100000"/>
              </a:lnSpc>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F2A655D-7A3A-4BA5-B82A-744276BE2586}"/>
              </a:ext>
            </a:extLst>
          </p:cNvPr>
          <p:cNvSpPr>
            <a:spLocks noGrp="1"/>
          </p:cNvSpPr>
          <p:nvPr>
            <p:ph sz="half" idx="2"/>
          </p:nvPr>
        </p:nvSpPr>
        <p:spPr>
          <a:xfrm>
            <a:off x="839789" y="2713126"/>
            <a:ext cx="4381644" cy="31213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2037933-BDAC-4317-9B7E-E30CF0B42ECE}"/>
              </a:ext>
            </a:extLst>
          </p:cNvPr>
          <p:cNvSpPr>
            <a:spLocks noGrp="1"/>
          </p:cNvSpPr>
          <p:nvPr>
            <p:ph type="body" sz="quarter" idx="3"/>
          </p:nvPr>
        </p:nvSpPr>
        <p:spPr>
          <a:xfrm>
            <a:off x="5950530" y="1989859"/>
            <a:ext cx="4487137" cy="602671"/>
          </a:xfrm>
        </p:spPr>
        <p:txBody>
          <a:bodyPr anchor="b">
            <a:noAutofit/>
          </a:bodyPr>
          <a:lstStyle>
            <a:lvl1pPr marL="0" indent="0">
              <a:lnSpc>
                <a:spcPct val="100000"/>
              </a:lnSpc>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A5878F-AE56-4F8C-A84A-A8534180DE41}"/>
              </a:ext>
            </a:extLst>
          </p:cNvPr>
          <p:cNvSpPr>
            <a:spLocks noGrp="1"/>
          </p:cNvSpPr>
          <p:nvPr>
            <p:ph sz="quarter" idx="4"/>
          </p:nvPr>
        </p:nvSpPr>
        <p:spPr>
          <a:xfrm>
            <a:off x="5950531" y="2713127"/>
            <a:ext cx="4487136" cy="31213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FF249A-9D93-4A8E-9284-5AB19AC0AC12}"/>
              </a:ext>
            </a:extLst>
          </p:cNvPr>
          <p:cNvSpPr>
            <a:spLocks noGrp="1"/>
          </p:cNvSpPr>
          <p:nvPr>
            <p:ph type="dt" sz="half" idx="10"/>
          </p:nvPr>
        </p:nvSpPr>
        <p:spPr/>
        <p:txBody>
          <a:bodyPr/>
          <a:lstStyle/>
          <a:p>
            <a:fld id="{7A6C1216-B514-244F-8F43-2DFDC3E6BBCB}" type="datetime1">
              <a:rPr lang="en-US" smtClean="0"/>
              <a:t>7/30/22</a:t>
            </a:fld>
            <a:endParaRPr lang="en-US"/>
          </a:p>
        </p:txBody>
      </p:sp>
      <p:sp>
        <p:nvSpPr>
          <p:cNvPr id="8" name="Footer Placeholder 7">
            <a:extLst>
              <a:ext uri="{FF2B5EF4-FFF2-40B4-BE49-F238E27FC236}">
                <a16:creationId xmlns:a16="http://schemas.microsoft.com/office/drawing/2014/main" id="{B5563883-9438-44C9-877E-EC771D1B31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5ED3CC-D7BA-43BD-973A-B09921FEDEA8}"/>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10" name="Straight Connector 9">
            <a:extLst>
              <a:ext uri="{FF2B5EF4-FFF2-40B4-BE49-F238E27FC236}">
                <a16:creationId xmlns:a16="http://schemas.microsoft.com/office/drawing/2014/main" id="{14B03ADF-AEED-49C1-9CF7-7749387E2A4F}"/>
              </a:ext>
            </a:extLst>
          </p:cNvPr>
          <p:cNvCxnSpPr>
            <a:cxnSpLocks/>
          </p:cNvCxnSpPr>
          <p:nvPr/>
        </p:nvCxnSpPr>
        <p:spPr>
          <a:xfrm>
            <a:off x="378503" y="17526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B5345CA-2FC8-42B9-85F7-84F77724D011}"/>
              </a:ext>
            </a:extLst>
          </p:cNvPr>
          <p:cNvCxnSpPr>
            <a:cxnSpLocks/>
          </p:cNvCxnSpPr>
          <p:nvPr/>
        </p:nvCxnSpPr>
        <p:spPr>
          <a:xfrm>
            <a:off x="5563342" y="1752600"/>
            <a:ext cx="0" cy="430010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738170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F8770-E2EE-4C9B-9F89-128DAC6618AF}"/>
              </a:ext>
            </a:extLst>
          </p:cNvPr>
          <p:cNvSpPr>
            <a:spLocks noGrp="1"/>
          </p:cNvSpPr>
          <p:nvPr>
            <p:ph type="title"/>
          </p:nvPr>
        </p:nvSpPr>
        <p:spPr>
          <a:xfrm>
            <a:off x="785116" y="703687"/>
            <a:ext cx="9406190" cy="1722589"/>
          </a:xfrm>
        </p:spPr>
        <p:txBody>
          <a:bodyPr/>
          <a:lstStyle/>
          <a:p>
            <a:r>
              <a:rPr lang="en-US"/>
              <a:t>Click to edit Master title style</a:t>
            </a:r>
          </a:p>
        </p:txBody>
      </p:sp>
      <p:sp>
        <p:nvSpPr>
          <p:cNvPr id="3" name="Date Placeholder 2">
            <a:extLst>
              <a:ext uri="{FF2B5EF4-FFF2-40B4-BE49-F238E27FC236}">
                <a16:creationId xmlns:a16="http://schemas.microsoft.com/office/drawing/2014/main" id="{A91CE391-8E22-4716-8A8B-C39BA61A7726}"/>
              </a:ext>
            </a:extLst>
          </p:cNvPr>
          <p:cNvSpPr>
            <a:spLocks noGrp="1"/>
          </p:cNvSpPr>
          <p:nvPr>
            <p:ph type="dt" sz="half" idx="10"/>
          </p:nvPr>
        </p:nvSpPr>
        <p:spPr/>
        <p:txBody>
          <a:bodyPr/>
          <a:lstStyle/>
          <a:p>
            <a:fld id="{D0E97FAE-DD19-9843-A753-D52E92475D5C}" type="datetime1">
              <a:rPr lang="en-US" smtClean="0"/>
              <a:t>7/30/22</a:t>
            </a:fld>
            <a:endParaRPr lang="en-US"/>
          </a:p>
        </p:txBody>
      </p:sp>
      <p:sp>
        <p:nvSpPr>
          <p:cNvPr id="4" name="Footer Placeholder 3">
            <a:extLst>
              <a:ext uri="{FF2B5EF4-FFF2-40B4-BE49-F238E27FC236}">
                <a16:creationId xmlns:a16="http://schemas.microsoft.com/office/drawing/2014/main" id="{1A6C042F-179F-4DBC-80B7-34B89EA27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386EA4-4BE5-4D17-A1DC-196FEA972B8C}"/>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203621075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649B6B-2C1C-452D-9F93-BD9A6F2B08D4}"/>
              </a:ext>
            </a:extLst>
          </p:cNvPr>
          <p:cNvSpPr>
            <a:spLocks noGrp="1"/>
          </p:cNvSpPr>
          <p:nvPr>
            <p:ph type="dt" sz="half" idx="10"/>
          </p:nvPr>
        </p:nvSpPr>
        <p:spPr/>
        <p:txBody>
          <a:bodyPr/>
          <a:lstStyle/>
          <a:p>
            <a:fld id="{2FB8D9DB-E29B-D344-BD68-76EB912DAB36}" type="datetime1">
              <a:rPr lang="en-US" smtClean="0"/>
              <a:t>7/30/22</a:t>
            </a:fld>
            <a:endParaRPr lang="en-US"/>
          </a:p>
        </p:txBody>
      </p:sp>
      <p:sp>
        <p:nvSpPr>
          <p:cNvPr id="3" name="Footer Placeholder 2">
            <a:extLst>
              <a:ext uri="{FF2B5EF4-FFF2-40B4-BE49-F238E27FC236}">
                <a16:creationId xmlns:a16="http://schemas.microsoft.com/office/drawing/2014/main" id="{647CA8ED-78AC-4474-8874-E4C424297D2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90B764-0B68-4801-ADE7-931059129F2A}"/>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251970812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E717A-ED7D-43FE-881F-9407FF220457}"/>
              </a:ext>
            </a:extLst>
          </p:cNvPr>
          <p:cNvSpPr>
            <a:spLocks noGrp="1"/>
          </p:cNvSpPr>
          <p:nvPr>
            <p:ph type="title"/>
          </p:nvPr>
        </p:nvSpPr>
        <p:spPr>
          <a:xfrm>
            <a:off x="839788" y="597476"/>
            <a:ext cx="3932237" cy="1693717"/>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36FE954-332E-4D66-AFFD-A15389A769C2}"/>
              </a:ext>
            </a:extLst>
          </p:cNvPr>
          <p:cNvSpPr>
            <a:spLocks noGrp="1"/>
          </p:cNvSpPr>
          <p:nvPr>
            <p:ph idx="1"/>
          </p:nvPr>
        </p:nvSpPr>
        <p:spPr>
          <a:xfrm>
            <a:off x="5183188" y="597475"/>
            <a:ext cx="5140180" cy="526357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9D15CDA-9FC3-4F17-963C-DD9E226ECC28}"/>
              </a:ext>
            </a:extLst>
          </p:cNvPr>
          <p:cNvSpPr>
            <a:spLocks noGrp="1"/>
          </p:cNvSpPr>
          <p:nvPr>
            <p:ph type="body" sz="half" idx="2"/>
          </p:nvPr>
        </p:nvSpPr>
        <p:spPr>
          <a:xfrm>
            <a:off x="839788" y="2291194"/>
            <a:ext cx="3932237" cy="357779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CC30BE-8EE8-4A41-B20E-ACEFC980C039}"/>
              </a:ext>
            </a:extLst>
          </p:cNvPr>
          <p:cNvSpPr>
            <a:spLocks noGrp="1"/>
          </p:cNvSpPr>
          <p:nvPr>
            <p:ph type="dt" sz="half" idx="10"/>
          </p:nvPr>
        </p:nvSpPr>
        <p:spPr/>
        <p:txBody>
          <a:bodyPr/>
          <a:lstStyle/>
          <a:p>
            <a:fld id="{B7FC445F-79E4-C941-8A01-5C38035F0A5E}" type="datetime1">
              <a:rPr lang="en-US" smtClean="0"/>
              <a:t>7/30/22</a:t>
            </a:fld>
            <a:endParaRPr lang="en-US"/>
          </a:p>
        </p:txBody>
      </p:sp>
      <p:sp>
        <p:nvSpPr>
          <p:cNvPr id="6" name="Footer Placeholder 5">
            <a:extLst>
              <a:ext uri="{FF2B5EF4-FFF2-40B4-BE49-F238E27FC236}">
                <a16:creationId xmlns:a16="http://schemas.microsoft.com/office/drawing/2014/main" id="{644B6719-F550-42EF-B377-8E41A46D0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7A6636-5EF9-499C-A3A0-3021812D0D06}"/>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151489841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038CB-27F1-47CF-B05A-CC0688301831}"/>
              </a:ext>
            </a:extLst>
          </p:cNvPr>
          <p:cNvSpPr>
            <a:spLocks noGrp="1"/>
          </p:cNvSpPr>
          <p:nvPr>
            <p:ph type="title"/>
          </p:nvPr>
        </p:nvSpPr>
        <p:spPr>
          <a:xfrm>
            <a:off x="839788" y="659822"/>
            <a:ext cx="3932237" cy="1652154"/>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89C67EA-3155-4708-9B86-D7B2B54FC2BB}"/>
              </a:ext>
            </a:extLst>
          </p:cNvPr>
          <p:cNvSpPr>
            <a:spLocks noGrp="1"/>
          </p:cNvSpPr>
          <p:nvPr>
            <p:ph type="pic" idx="1"/>
          </p:nvPr>
        </p:nvSpPr>
        <p:spPr>
          <a:xfrm>
            <a:off x="5183188" y="703687"/>
            <a:ext cx="5212917" cy="49690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7B434F1-C813-4E9B-98A4-B0B372CE2767}"/>
              </a:ext>
            </a:extLst>
          </p:cNvPr>
          <p:cNvSpPr>
            <a:spLocks noGrp="1"/>
          </p:cNvSpPr>
          <p:nvPr>
            <p:ph type="body" sz="half" idx="2"/>
          </p:nvPr>
        </p:nvSpPr>
        <p:spPr>
          <a:xfrm>
            <a:off x="839788" y="2426277"/>
            <a:ext cx="3932237" cy="324642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22A0B8-75E7-465D-84CB-BC9C3FB2F5CA}"/>
              </a:ext>
            </a:extLst>
          </p:cNvPr>
          <p:cNvSpPr>
            <a:spLocks noGrp="1"/>
          </p:cNvSpPr>
          <p:nvPr>
            <p:ph type="dt" sz="half" idx="10"/>
          </p:nvPr>
        </p:nvSpPr>
        <p:spPr/>
        <p:txBody>
          <a:bodyPr/>
          <a:lstStyle/>
          <a:p>
            <a:fld id="{34FF47D2-6776-0940-869E-769A52045466}" type="datetime1">
              <a:rPr lang="en-US" smtClean="0"/>
              <a:t>7/30/22</a:t>
            </a:fld>
            <a:endParaRPr lang="en-US"/>
          </a:p>
        </p:txBody>
      </p:sp>
      <p:sp>
        <p:nvSpPr>
          <p:cNvPr id="6" name="Footer Placeholder 5">
            <a:extLst>
              <a:ext uri="{FF2B5EF4-FFF2-40B4-BE49-F238E27FC236}">
                <a16:creationId xmlns:a16="http://schemas.microsoft.com/office/drawing/2014/main" id="{1C3879C9-B751-43BD-8B27-FA18290E11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1998FB-27B9-46E5-90E3-09B108B0E807}"/>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23392411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B4882-AC48-4F1E-837D-E154BEEDC958}"/>
              </a:ext>
            </a:extLst>
          </p:cNvPr>
          <p:cNvSpPr>
            <a:spLocks noGrp="1"/>
          </p:cNvSpPr>
          <p:nvPr>
            <p:ph type="title"/>
          </p:nvPr>
        </p:nvSpPr>
        <p:spPr>
          <a:xfrm>
            <a:off x="838200" y="525439"/>
            <a:ext cx="9613106" cy="128288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FD34B7-C335-425E-BF89-DB1A0C235373}"/>
              </a:ext>
            </a:extLst>
          </p:cNvPr>
          <p:cNvSpPr>
            <a:spLocks noGrp="1"/>
          </p:cNvSpPr>
          <p:nvPr>
            <p:ph type="body" orient="vert" idx="1"/>
          </p:nvPr>
        </p:nvSpPr>
        <p:spPr>
          <a:xfrm>
            <a:off x="838200" y="1914525"/>
            <a:ext cx="9613106" cy="3883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D63754-C885-4DC6-962D-C861267B64D4}"/>
              </a:ext>
            </a:extLst>
          </p:cNvPr>
          <p:cNvSpPr>
            <a:spLocks noGrp="1"/>
          </p:cNvSpPr>
          <p:nvPr>
            <p:ph type="dt" sz="half" idx="10"/>
          </p:nvPr>
        </p:nvSpPr>
        <p:spPr/>
        <p:txBody>
          <a:bodyPr/>
          <a:lstStyle/>
          <a:p>
            <a:fld id="{B5392913-7FCC-7049-B389-441D632984E8}" type="datetime1">
              <a:rPr lang="en-US" smtClean="0"/>
              <a:t>7/30/22</a:t>
            </a:fld>
            <a:endParaRPr lang="en-US"/>
          </a:p>
        </p:txBody>
      </p:sp>
      <p:sp>
        <p:nvSpPr>
          <p:cNvPr id="5" name="Footer Placeholder 4">
            <a:extLst>
              <a:ext uri="{FF2B5EF4-FFF2-40B4-BE49-F238E27FC236}">
                <a16:creationId xmlns:a16="http://schemas.microsoft.com/office/drawing/2014/main" id="{B6EC9693-03CD-4EBD-A3D7-BE310CD5FD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BD01-5E50-4FF1-A1D6-B24B7B75E857}"/>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172366056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EA1D39-AB23-4CEE-BBAA-55B29415D413}"/>
              </a:ext>
            </a:extLst>
          </p:cNvPr>
          <p:cNvSpPr>
            <a:spLocks noGrp="1"/>
          </p:cNvSpPr>
          <p:nvPr>
            <p:ph type="title" orient="vert"/>
          </p:nvPr>
        </p:nvSpPr>
        <p:spPr>
          <a:xfrm>
            <a:off x="8724900" y="578644"/>
            <a:ext cx="1912144" cy="527208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CC20688-FA9B-4ABD-9E9E-C7EADE949A9D}"/>
              </a:ext>
            </a:extLst>
          </p:cNvPr>
          <p:cNvSpPr>
            <a:spLocks noGrp="1"/>
          </p:cNvSpPr>
          <p:nvPr>
            <p:ph type="body" orient="vert" idx="1"/>
          </p:nvPr>
        </p:nvSpPr>
        <p:spPr>
          <a:xfrm>
            <a:off x="628652" y="578643"/>
            <a:ext cx="7943848" cy="52720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6B1A6B-AE19-4BD4-AE49-43E78CC0B058}"/>
              </a:ext>
            </a:extLst>
          </p:cNvPr>
          <p:cNvSpPr>
            <a:spLocks noGrp="1"/>
          </p:cNvSpPr>
          <p:nvPr>
            <p:ph type="dt" sz="half" idx="10"/>
          </p:nvPr>
        </p:nvSpPr>
        <p:spPr/>
        <p:txBody>
          <a:bodyPr/>
          <a:lstStyle/>
          <a:p>
            <a:fld id="{6D3E367B-0055-FD4B-9F5E-E8781F7BB4F6}" type="datetime1">
              <a:rPr lang="en-US" smtClean="0"/>
              <a:t>7/30/22</a:t>
            </a:fld>
            <a:endParaRPr lang="en-US"/>
          </a:p>
        </p:txBody>
      </p:sp>
      <p:sp>
        <p:nvSpPr>
          <p:cNvPr id="5" name="Footer Placeholder 4">
            <a:extLst>
              <a:ext uri="{FF2B5EF4-FFF2-40B4-BE49-F238E27FC236}">
                <a16:creationId xmlns:a16="http://schemas.microsoft.com/office/drawing/2014/main" id="{F6862144-27EE-4CE0-B167-F5DBA41B38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8A40B2-EFB0-47EA-878B-6405E1DC189B}"/>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302618548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80EBAB64-557E-4744-ADEE-72CCA3E984A2}" type="datetime1">
              <a:rPr lang="en-US" smtClean="0"/>
              <a:t>7/30/22</a:t>
            </a:fld>
            <a:endParaRPr lang="en-US"/>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46629848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B06097CD-439A-5C4A-B59F-74C8EC5F7649}" type="datetime1">
              <a:rPr lang="en-US" smtClean="0"/>
              <a:t>7/30/22</a:t>
            </a:fld>
            <a:endParaRPr lang="en-US"/>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58079630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CBBA04E4-D92C-3748-A04F-93BBFC99017C}" type="datetime1">
              <a:rPr lang="en-US" smtClean="0"/>
              <a:t>7/30/22</a:t>
            </a:fld>
            <a:endParaRPr lang="en-US"/>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831177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9C4F170-B85A-8A42-9136-CFB0A1C6C7DF}" type="datetime1">
              <a:rPr lang="en-US" smtClean="0"/>
              <a:t>7/30/22</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09738445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0479C5CE-A5B2-3940-8F95-075556317394}" type="datetime1">
              <a:rPr lang="en-US" smtClean="0"/>
              <a:t>7/30/22</a:t>
            </a:fld>
            <a:endParaRPr lang="en-US"/>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314239793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6EF4C2B0-09E4-6E46-87A0-38C1D28C40B7}" type="datetime1">
              <a:rPr lang="en-US" smtClean="0"/>
              <a:t>7/30/22</a:t>
            </a:fld>
            <a:endParaRPr lang="en-US"/>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032651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611D090A-9C0A-AD4A-B6A4-20619129F707}" type="datetime1">
              <a:rPr lang="en-US" smtClean="0"/>
              <a:t>7/30/22</a:t>
            </a:fld>
            <a:endParaRPr lang="en-US"/>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1397986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CFDA6BD1-1E4C-0444-ADF0-138B9AFF8823}" type="datetime1">
              <a:rPr lang="en-US" smtClean="0"/>
              <a:t>7/30/22</a:t>
            </a:fld>
            <a:endParaRPr lang="en-US"/>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109536662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25585D0B-9A8A-DA44-A296-A79F8B6E7830}" type="datetime1">
              <a:rPr lang="en-US" smtClean="0"/>
              <a:t>7/30/22</a:t>
            </a:fld>
            <a:endParaRPr lang="en-US"/>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1769804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5F8925D9-0D7B-2841-BE1A-AD88ED150152}" type="datetime1">
              <a:rPr lang="en-US" smtClean="0"/>
              <a:t>7/30/22</a:t>
            </a:fld>
            <a:endParaRPr lang="en-US"/>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2012005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EA41D523-F184-F949-B748-71E1926729DE}" type="datetime1">
              <a:rPr lang="en-US" smtClean="0"/>
              <a:t>7/30/22</a:t>
            </a:fld>
            <a:endParaRPr lang="en-US"/>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80753859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177250D4-3C35-F04A-A9E1-8A63E27B990A}" type="datetime1">
              <a:rPr lang="en-US" smtClean="0"/>
              <a:t>7/30/22</a:t>
            </a:fld>
            <a:endParaRPr lang="en-US"/>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479353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CD5EC98A-AA49-0346-9366-11C11BB15F19}" type="datetime1">
              <a:rPr lang="en-US" smtClean="0"/>
              <a:t>7/30/22</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2711924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49F169F4-D718-CD49-BB93-7A5E96B69CA5}" type="datetime1">
              <a:rPr lang="en-US" smtClean="0"/>
              <a:t>7/30/22</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803883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E6BD1B06-BDB8-374C-883A-A361D0548F7A}" type="datetime1">
              <a:rPr lang="en-US" smtClean="0"/>
              <a:t>7/30/22</a:t>
            </a:fld>
            <a:endParaRPr lang="en-US">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36846922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4032">
          <p15:clr>
            <a:srgbClr val="F26B43"/>
          </p15:clr>
        </p15:guide>
        <p15:guide id="4" orient="horz" pos="288">
          <p15:clr>
            <a:srgbClr val="F26B43"/>
          </p15:clr>
        </p15:guide>
        <p15:guide id="5" pos="456">
          <p15:clr>
            <a:srgbClr val="F26B43"/>
          </p15:clr>
        </p15:guide>
        <p15:guide id="6" pos="7224">
          <p15:clr>
            <a:srgbClr val="F26B43"/>
          </p15:clr>
        </p15:guide>
        <p15:guide id="7" orient="horz" pos="3960">
          <p15:clr>
            <a:srgbClr val="F26B43"/>
          </p15:clr>
        </p15:guide>
        <p15:guide id="8" orient="horz" pos="696">
          <p15:clr>
            <a:srgbClr val="F26B43"/>
          </p15:clr>
        </p15:guide>
        <p15:guide id="9" orient="horz" pos="864">
          <p15:clr>
            <a:srgbClr val="F26B43"/>
          </p15:clr>
        </p15:guide>
        <p15:guide id="10" orient="horz" pos="38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07D1E577-C27A-9640-8FFE-A9328718EC6B}" type="datetime1">
              <a:rPr lang="en-US" smtClean="0"/>
              <a:t>7/30/22</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32166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72" r:id="rId5"/>
    <p:sldLayoutId id="2147483673" r:id="rId6"/>
    <p:sldLayoutId id="2147483678" r:id="rId7"/>
    <p:sldLayoutId id="2147483674" r:id="rId8"/>
    <p:sldLayoutId id="2147483675" r:id="rId9"/>
    <p:sldLayoutId id="2147483676" r:id="rId10"/>
    <p:sldLayoutId id="2147483677" r:id="rId11"/>
  </p:sldLayoutIdLst>
  <p:hf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1AFD227-869A-489C-A9B5-3F0498DF3C0C}"/>
              </a:ext>
            </a:extLst>
          </p:cNvPr>
          <p:cNvGrpSpPr/>
          <p:nvPr/>
        </p:nvGrpSpPr>
        <p:grpSpPr>
          <a:xfrm>
            <a:off x="11096450" y="13394"/>
            <a:ext cx="494218" cy="6814823"/>
            <a:chOff x="11096450" y="13394"/>
            <a:chExt cx="494218" cy="6814823"/>
          </a:xfrm>
          <a:solidFill>
            <a:schemeClr val="bg2">
              <a:lumMod val="90000"/>
            </a:schemeClr>
          </a:solidFill>
        </p:grpSpPr>
        <p:sp>
          <p:nvSpPr>
            <p:cNvPr id="8" name="Freeform 8">
              <a:extLst>
                <a:ext uri="{FF2B5EF4-FFF2-40B4-BE49-F238E27FC236}">
                  <a16:creationId xmlns:a16="http://schemas.microsoft.com/office/drawing/2014/main" id="{62704B34-199B-4964-9C78-3AB9735915AA}"/>
                </a:ext>
              </a:extLst>
            </p:cNvPr>
            <p:cNvSpPr>
              <a:spLocks/>
            </p:cNvSpPr>
            <p:nvPr/>
          </p:nvSpPr>
          <p:spPr bwMode="auto">
            <a:xfrm rot="5400000">
              <a:off x="11108009" y="671857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9" name="Freeform 10">
              <a:extLst>
                <a:ext uri="{FF2B5EF4-FFF2-40B4-BE49-F238E27FC236}">
                  <a16:creationId xmlns:a16="http://schemas.microsoft.com/office/drawing/2014/main" id="{8B1E8DB8-017D-454E-849F-EE5742849FD4}"/>
                </a:ext>
              </a:extLst>
            </p:cNvPr>
            <p:cNvSpPr>
              <a:spLocks/>
            </p:cNvSpPr>
            <p:nvPr/>
          </p:nvSpPr>
          <p:spPr bwMode="auto">
            <a:xfrm rot="5400000">
              <a:off x="11475034" y="77813"/>
              <a:ext cx="138242" cy="88130"/>
            </a:xfrm>
            <a:custGeom>
              <a:avLst/>
              <a:gdLst>
                <a:gd name="T0" fmla="*/ 22 w 42"/>
                <a:gd name="T1" fmla="*/ 0 h 29"/>
                <a:gd name="T2" fmla="*/ 14 w 42"/>
                <a:gd name="T3" fmla="*/ 25 h 29"/>
                <a:gd name="T4" fmla="*/ 22 w 42"/>
                <a:gd name="T5" fmla="*/ 0 h 29"/>
              </a:gdLst>
              <a:ahLst/>
              <a:cxnLst>
                <a:cxn ang="0">
                  <a:pos x="T0" y="T1"/>
                </a:cxn>
                <a:cxn ang="0">
                  <a:pos x="T2" y="T3"/>
                </a:cxn>
                <a:cxn ang="0">
                  <a:pos x="T4" y="T5"/>
                </a:cxn>
              </a:cxnLst>
              <a:rect l="0" t="0" r="r" b="b"/>
              <a:pathLst>
                <a:path w="42" h="29">
                  <a:moveTo>
                    <a:pt x="22" y="0"/>
                  </a:moveTo>
                  <a:cubicBezTo>
                    <a:pt x="42" y="7"/>
                    <a:pt x="28" y="29"/>
                    <a:pt x="14" y="25"/>
                  </a:cubicBezTo>
                  <a:cubicBezTo>
                    <a:pt x="0" y="18"/>
                    <a:pt x="8" y="1"/>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0" name="Freeform 15">
              <a:extLst>
                <a:ext uri="{FF2B5EF4-FFF2-40B4-BE49-F238E27FC236}">
                  <a16:creationId xmlns:a16="http://schemas.microsoft.com/office/drawing/2014/main" id="{16D80E5D-5099-41C4-A80A-1B1538C382FC}"/>
                </a:ext>
              </a:extLst>
            </p:cNvPr>
            <p:cNvSpPr>
              <a:spLocks/>
            </p:cNvSpPr>
            <p:nvPr/>
          </p:nvSpPr>
          <p:spPr bwMode="auto">
            <a:xfrm rot="5400000">
              <a:off x="11478964" y="592010"/>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1" name="Freeform 18">
              <a:extLst>
                <a:ext uri="{FF2B5EF4-FFF2-40B4-BE49-F238E27FC236}">
                  <a16:creationId xmlns:a16="http://schemas.microsoft.com/office/drawing/2014/main" id="{947751E1-E2F4-467E-B547-3BD4BAB7F560}"/>
                </a:ext>
              </a:extLst>
            </p:cNvPr>
            <p:cNvSpPr>
              <a:spLocks/>
            </p:cNvSpPr>
            <p:nvPr/>
          </p:nvSpPr>
          <p:spPr bwMode="auto">
            <a:xfrm rot="5400000">
              <a:off x="11482378" y="335267"/>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2" name="Freeform 19">
              <a:extLst>
                <a:ext uri="{FF2B5EF4-FFF2-40B4-BE49-F238E27FC236}">
                  <a16:creationId xmlns:a16="http://schemas.microsoft.com/office/drawing/2014/main" id="{55D8869B-B701-4268-9856-876345C8AE3F}"/>
                </a:ext>
              </a:extLst>
            </p:cNvPr>
            <p:cNvSpPr>
              <a:spLocks/>
            </p:cNvSpPr>
            <p:nvPr/>
          </p:nvSpPr>
          <p:spPr bwMode="auto">
            <a:xfrm rot="5400000">
              <a:off x="11407714" y="2021691"/>
              <a:ext cx="124951" cy="69362"/>
            </a:xfrm>
            <a:custGeom>
              <a:avLst/>
              <a:gdLst>
                <a:gd name="T0" fmla="*/ 16 w 38"/>
                <a:gd name="T1" fmla="*/ 0 h 23"/>
                <a:gd name="T2" fmla="*/ 10 w 38"/>
                <a:gd name="T3" fmla="*/ 23 h 23"/>
                <a:gd name="T4" fmla="*/ 16 w 38"/>
                <a:gd name="T5" fmla="*/ 0 h 23"/>
              </a:gdLst>
              <a:ahLst/>
              <a:cxnLst>
                <a:cxn ang="0">
                  <a:pos x="T0" y="T1"/>
                </a:cxn>
                <a:cxn ang="0">
                  <a:pos x="T2" y="T3"/>
                </a:cxn>
                <a:cxn ang="0">
                  <a:pos x="T4" y="T5"/>
                </a:cxn>
              </a:cxnLst>
              <a:rect l="0" t="0" r="r" b="b"/>
              <a:pathLst>
                <a:path w="38" h="23">
                  <a:moveTo>
                    <a:pt x="16" y="0"/>
                  </a:moveTo>
                  <a:cubicBezTo>
                    <a:pt x="38"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3" name="Freeform 20">
              <a:extLst>
                <a:ext uri="{FF2B5EF4-FFF2-40B4-BE49-F238E27FC236}">
                  <a16:creationId xmlns:a16="http://schemas.microsoft.com/office/drawing/2014/main" id="{A25CA59C-849F-4CE4-A9B0-293F98DE2C7C}"/>
                </a:ext>
              </a:extLst>
            </p:cNvPr>
            <p:cNvSpPr>
              <a:spLocks/>
            </p:cNvSpPr>
            <p:nvPr/>
          </p:nvSpPr>
          <p:spPr bwMode="auto">
            <a:xfrm rot="5400000">
              <a:off x="11414629" y="2272420"/>
              <a:ext cx="128495" cy="78339"/>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4" name="Freeform 22">
              <a:extLst>
                <a:ext uri="{FF2B5EF4-FFF2-40B4-BE49-F238E27FC236}">
                  <a16:creationId xmlns:a16="http://schemas.microsoft.com/office/drawing/2014/main" id="{FE000DB1-AAA1-4BFF-8F14-53624C2F9E0B}"/>
                </a:ext>
              </a:extLst>
            </p:cNvPr>
            <p:cNvSpPr>
              <a:spLocks/>
            </p:cNvSpPr>
            <p:nvPr/>
          </p:nvSpPr>
          <p:spPr bwMode="auto">
            <a:xfrm rot="5400000">
              <a:off x="11426398" y="1049544"/>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5" name="Freeform 23">
              <a:extLst>
                <a:ext uri="{FF2B5EF4-FFF2-40B4-BE49-F238E27FC236}">
                  <a16:creationId xmlns:a16="http://schemas.microsoft.com/office/drawing/2014/main" id="{5EEFBC14-7E5B-47B2-B5E3-E90991F89191}"/>
                </a:ext>
              </a:extLst>
            </p:cNvPr>
            <p:cNvSpPr>
              <a:spLocks/>
            </p:cNvSpPr>
            <p:nvPr/>
          </p:nvSpPr>
          <p:spPr bwMode="auto">
            <a:xfrm rot="5400000">
              <a:off x="11440085" y="836978"/>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6" name="Freeform 26">
              <a:extLst>
                <a:ext uri="{FF2B5EF4-FFF2-40B4-BE49-F238E27FC236}">
                  <a16:creationId xmlns:a16="http://schemas.microsoft.com/office/drawing/2014/main" id="{00AFF6E4-A34A-4FD3-8C57-BB96114822D1}"/>
                </a:ext>
              </a:extLst>
            </p:cNvPr>
            <p:cNvSpPr>
              <a:spLocks/>
            </p:cNvSpPr>
            <p:nvPr/>
          </p:nvSpPr>
          <p:spPr bwMode="auto">
            <a:xfrm rot="5400000">
              <a:off x="11427309" y="1320685"/>
              <a:ext cx="127608" cy="78339"/>
            </a:xfrm>
            <a:custGeom>
              <a:avLst/>
              <a:gdLst>
                <a:gd name="T0" fmla="*/ 24 w 39"/>
                <a:gd name="T1" fmla="*/ 0 h 26"/>
                <a:gd name="T2" fmla="*/ 20 w 39"/>
                <a:gd name="T3" fmla="*/ 25 h 26"/>
                <a:gd name="T4" fmla="*/ 24 w 39"/>
                <a:gd name="T5" fmla="*/ 0 h 26"/>
              </a:gdLst>
              <a:ahLst/>
              <a:cxnLst>
                <a:cxn ang="0">
                  <a:pos x="T0" y="T1"/>
                </a:cxn>
                <a:cxn ang="0">
                  <a:pos x="T2" y="T3"/>
                </a:cxn>
                <a:cxn ang="0">
                  <a:pos x="T4" y="T5"/>
                </a:cxn>
              </a:cxnLst>
              <a:rect l="0" t="0" r="r" b="b"/>
              <a:pathLst>
                <a:path w="39" h="26">
                  <a:moveTo>
                    <a:pt x="24" y="0"/>
                  </a:moveTo>
                  <a:cubicBezTo>
                    <a:pt x="39" y="2"/>
                    <a:pt x="36" y="26"/>
                    <a:pt x="20" y="25"/>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7" name="Freeform 27">
              <a:extLst>
                <a:ext uri="{FF2B5EF4-FFF2-40B4-BE49-F238E27FC236}">
                  <a16:creationId xmlns:a16="http://schemas.microsoft.com/office/drawing/2014/main" id="{C63A8474-C075-4441-A0B3-52286EA50093}"/>
                </a:ext>
              </a:extLst>
            </p:cNvPr>
            <p:cNvSpPr>
              <a:spLocks/>
            </p:cNvSpPr>
            <p:nvPr/>
          </p:nvSpPr>
          <p:spPr bwMode="auto">
            <a:xfrm rot="5400000">
              <a:off x="11407470" y="1778440"/>
              <a:ext cx="131153" cy="93843"/>
            </a:xfrm>
            <a:custGeom>
              <a:avLst/>
              <a:gdLst>
                <a:gd name="T0" fmla="*/ 22 w 40"/>
                <a:gd name="T1" fmla="*/ 0 h 31"/>
                <a:gd name="T2" fmla="*/ 16 w 40"/>
                <a:gd name="T3" fmla="*/ 25 h 31"/>
                <a:gd name="T4" fmla="*/ 22 w 40"/>
                <a:gd name="T5" fmla="*/ 0 h 31"/>
              </a:gdLst>
              <a:ahLst/>
              <a:cxnLst>
                <a:cxn ang="0">
                  <a:pos x="T0" y="T1"/>
                </a:cxn>
                <a:cxn ang="0">
                  <a:pos x="T2" y="T3"/>
                </a:cxn>
                <a:cxn ang="0">
                  <a:pos x="T4" y="T5"/>
                </a:cxn>
              </a:cxnLst>
              <a:rect l="0" t="0" r="r" b="b"/>
              <a:pathLst>
                <a:path w="40" h="31">
                  <a:moveTo>
                    <a:pt x="22" y="0"/>
                  </a:moveTo>
                  <a:cubicBezTo>
                    <a:pt x="39" y="3"/>
                    <a:pt x="40" y="31"/>
                    <a:pt x="16" y="25"/>
                  </a:cubicBezTo>
                  <a:cubicBezTo>
                    <a:pt x="0" y="7"/>
                    <a:pt x="13"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8" name="Freeform 28">
              <a:extLst>
                <a:ext uri="{FF2B5EF4-FFF2-40B4-BE49-F238E27FC236}">
                  <a16:creationId xmlns:a16="http://schemas.microsoft.com/office/drawing/2014/main" id="{35DA4698-A2ED-4512-8887-F12D3F14372A}"/>
                </a:ext>
              </a:extLst>
            </p:cNvPr>
            <p:cNvSpPr>
              <a:spLocks/>
            </p:cNvSpPr>
            <p:nvPr/>
          </p:nvSpPr>
          <p:spPr bwMode="auto">
            <a:xfrm rot="5400000">
              <a:off x="11404869" y="1535195"/>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7"/>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9" name="Freeform 30">
              <a:extLst>
                <a:ext uri="{FF2B5EF4-FFF2-40B4-BE49-F238E27FC236}">
                  <a16:creationId xmlns:a16="http://schemas.microsoft.com/office/drawing/2014/main" id="{3358E118-D590-4E50-B21C-6CDAA1CCAFCB}"/>
                </a:ext>
              </a:extLst>
            </p:cNvPr>
            <p:cNvSpPr>
              <a:spLocks/>
            </p:cNvSpPr>
            <p:nvPr/>
          </p:nvSpPr>
          <p:spPr bwMode="auto">
            <a:xfrm rot="5400000">
              <a:off x="11480119" y="1078297"/>
              <a:ext cx="9748" cy="571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0" name="Freeform 43">
              <a:extLst>
                <a:ext uri="{FF2B5EF4-FFF2-40B4-BE49-F238E27FC236}">
                  <a16:creationId xmlns:a16="http://schemas.microsoft.com/office/drawing/2014/main" id="{F1EE889E-60FF-423F-ADCB-6CBEE853A040}"/>
                </a:ext>
              </a:extLst>
            </p:cNvPr>
            <p:cNvSpPr>
              <a:spLocks/>
            </p:cNvSpPr>
            <p:nvPr/>
          </p:nvSpPr>
          <p:spPr bwMode="auto">
            <a:xfrm rot="5400000">
              <a:off x="11194111" y="860614"/>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1" name="Freeform 51">
              <a:extLst>
                <a:ext uri="{FF2B5EF4-FFF2-40B4-BE49-F238E27FC236}">
                  <a16:creationId xmlns:a16="http://schemas.microsoft.com/office/drawing/2014/main" id="{A4AA0634-0A7C-4A35-8EB7-775200F129FD}"/>
                </a:ext>
              </a:extLst>
            </p:cNvPr>
            <p:cNvSpPr>
              <a:spLocks/>
            </p:cNvSpPr>
            <p:nvPr/>
          </p:nvSpPr>
          <p:spPr bwMode="auto">
            <a:xfrm rot="5400000">
              <a:off x="11167080" y="1015030"/>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2" name="Freeform 52">
              <a:extLst>
                <a:ext uri="{FF2B5EF4-FFF2-40B4-BE49-F238E27FC236}">
                  <a16:creationId xmlns:a16="http://schemas.microsoft.com/office/drawing/2014/main" id="{EBA21558-CAC3-445C-8882-5D4A0C6D2A0E}"/>
                </a:ext>
              </a:extLst>
            </p:cNvPr>
            <p:cNvSpPr>
              <a:spLocks/>
            </p:cNvSpPr>
            <p:nvPr/>
          </p:nvSpPr>
          <p:spPr bwMode="auto">
            <a:xfrm rot="5400000">
              <a:off x="11164085" y="450599"/>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3" name="Freeform 53">
              <a:extLst>
                <a:ext uri="{FF2B5EF4-FFF2-40B4-BE49-F238E27FC236}">
                  <a16:creationId xmlns:a16="http://schemas.microsoft.com/office/drawing/2014/main" id="{2E9415F1-5D31-4C25-9E26-203EEF500877}"/>
                </a:ext>
              </a:extLst>
            </p:cNvPr>
            <p:cNvSpPr>
              <a:spLocks/>
            </p:cNvSpPr>
            <p:nvPr/>
          </p:nvSpPr>
          <p:spPr bwMode="auto">
            <a:xfrm rot="5400000">
              <a:off x="11155166" y="1253803"/>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 name="Freeform 54">
              <a:extLst>
                <a:ext uri="{FF2B5EF4-FFF2-40B4-BE49-F238E27FC236}">
                  <a16:creationId xmlns:a16="http://schemas.microsoft.com/office/drawing/2014/main" id="{622FC1F6-879A-45BA-8752-08020C39CE29}"/>
                </a:ext>
              </a:extLst>
            </p:cNvPr>
            <p:cNvSpPr>
              <a:spLocks/>
            </p:cNvSpPr>
            <p:nvPr/>
          </p:nvSpPr>
          <p:spPr bwMode="auto">
            <a:xfrm rot="5400000">
              <a:off x="11141013" y="614227"/>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 name="Freeform 55">
              <a:extLst>
                <a:ext uri="{FF2B5EF4-FFF2-40B4-BE49-F238E27FC236}">
                  <a16:creationId xmlns:a16="http://schemas.microsoft.com/office/drawing/2014/main" id="{BA09826C-58E2-48C5-9666-333326C2CA44}"/>
                </a:ext>
              </a:extLst>
            </p:cNvPr>
            <p:cNvSpPr>
              <a:spLocks/>
            </p:cNvSpPr>
            <p:nvPr/>
          </p:nvSpPr>
          <p:spPr bwMode="auto">
            <a:xfrm rot="5400000">
              <a:off x="11155026" y="1463404"/>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 name="Freeform 56">
              <a:extLst>
                <a:ext uri="{FF2B5EF4-FFF2-40B4-BE49-F238E27FC236}">
                  <a16:creationId xmlns:a16="http://schemas.microsoft.com/office/drawing/2014/main" id="{A6D3555F-4EA1-4EA7-9D08-2D75CE51927B}"/>
                </a:ext>
              </a:extLst>
            </p:cNvPr>
            <p:cNvSpPr>
              <a:spLocks/>
            </p:cNvSpPr>
            <p:nvPr/>
          </p:nvSpPr>
          <p:spPr bwMode="auto">
            <a:xfrm rot="5400000">
              <a:off x="11101585" y="2335317"/>
              <a:ext cx="128495" cy="72626"/>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 name="Freeform 57">
              <a:extLst>
                <a:ext uri="{FF2B5EF4-FFF2-40B4-BE49-F238E27FC236}">
                  <a16:creationId xmlns:a16="http://schemas.microsoft.com/office/drawing/2014/main" id="{60FA20E8-EDAA-4310-B870-97807901AC18}"/>
                </a:ext>
              </a:extLst>
            </p:cNvPr>
            <p:cNvSpPr>
              <a:spLocks/>
            </p:cNvSpPr>
            <p:nvPr/>
          </p:nvSpPr>
          <p:spPr bwMode="auto">
            <a:xfrm rot="5400000">
              <a:off x="11141175" y="1673149"/>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 name="Freeform 59">
              <a:extLst>
                <a:ext uri="{FF2B5EF4-FFF2-40B4-BE49-F238E27FC236}">
                  <a16:creationId xmlns:a16="http://schemas.microsoft.com/office/drawing/2014/main" id="{F5552AA2-C2AB-4D59-B6EF-E8E5EE110E52}"/>
                </a:ext>
              </a:extLst>
            </p:cNvPr>
            <p:cNvSpPr>
              <a:spLocks/>
            </p:cNvSpPr>
            <p:nvPr/>
          </p:nvSpPr>
          <p:spPr bwMode="auto">
            <a:xfrm rot="5400000">
              <a:off x="11120625" y="255502"/>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 name="Freeform 60">
              <a:extLst>
                <a:ext uri="{FF2B5EF4-FFF2-40B4-BE49-F238E27FC236}">
                  <a16:creationId xmlns:a16="http://schemas.microsoft.com/office/drawing/2014/main" id="{0BA267D0-8F6B-4803-B948-70E29B4587EB}"/>
                </a:ext>
              </a:extLst>
            </p:cNvPr>
            <p:cNvSpPr>
              <a:spLocks/>
            </p:cNvSpPr>
            <p:nvPr/>
          </p:nvSpPr>
          <p:spPr bwMode="auto">
            <a:xfrm rot="5400000">
              <a:off x="11115856" y="1902943"/>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 name="Freeform 61">
              <a:extLst>
                <a:ext uri="{FF2B5EF4-FFF2-40B4-BE49-F238E27FC236}">
                  <a16:creationId xmlns:a16="http://schemas.microsoft.com/office/drawing/2014/main" id="{86E372A3-B9F4-4FEE-8B96-D9AD879E214E}"/>
                </a:ext>
              </a:extLst>
            </p:cNvPr>
            <p:cNvSpPr>
              <a:spLocks/>
            </p:cNvSpPr>
            <p:nvPr/>
          </p:nvSpPr>
          <p:spPr bwMode="auto">
            <a:xfrm rot="5400000">
              <a:off x="11082153" y="2137303"/>
              <a:ext cx="137356" cy="99554"/>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 name="Freeform 5">
              <a:extLst>
                <a:ext uri="{FF2B5EF4-FFF2-40B4-BE49-F238E27FC236}">
                  <a16:creationId xmlns:a16="http://schemas.microsoft.com/office/drawing/2014/main" id="{FF0C4564-5DA6-4224-A8B7-85CE1323DE8F}"/>
                </a:ext>
              </a:extLst>
            </p:cNvPr>
            <p:cNvSpPr>
              <a:spLocks/>
            </p:cNvSpPr>
            <p:nvPr/>
          </p:nvSpPr>
          <p:spPr bwMode="auto">
            <a:xfrm rot="5400000">
              <a:off x="11410824" y="2818299"/>
              <a:ext cx="121406" cy="81603"/>
            </a:xfrm>
            <a:custGeom>
              <a:avLst/>
              <a:gdLst>
                <a:gd name="T0" fmla="*/ 20 w 37"/>
                <a:gd name="T1" fmla="*/ 1 h 27"/>
                <a:gd name="T2" fmla="*/ 22 w 37"/>
                <a:gd name="T3" fmla="*/ 27 h 27"/>
                <a:gd name="T4" fmla="*/ 20 w 37"/>
                <a:gd name="T5" fmla="*/ 1 h 27"/>
              </a:gdLst>
              <a:ahLst/>
              <a:cxnLst>
                <a:cxn ang="0">
                  <a:pos x="T0" y="T1"/>
                </a:cxn>
                <a:cxn ang="0">
                  <a:pos x="T2" y="T3"/>
                </a:cxn>
                <a:cxn ang="0">
                  <a:pos x="T4" y="T5"/>
                </a:cxn>
              </a:cxnLst>
              <a:rect l="0" t="0" r="r" b="b"/>
              <a:pathLst>
                <a:path w="37" h="27">
                  <a:moveTo>
                    <a:pt x="20" y="1"/>
                  </a:moveTo>
                  <a:cubicBezTo>
                    <a:pt x="31" y="1"/>
                    <a:pt x="37" y="24"/>
                    <a:pt x="22" y="27"/>
                  </a:cubicBezTo>
                  <a:cubicBezTo>
                    <a:pt x="2" y="27"/>
                    <a:pt x="0" y="0"/>
                    <a:pt x="20"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 name="Freeform 6">
              <a:extLst>
                <a:ext uri="{FF2B5EF4-FFF2-40B4-BE49-F238E27FC236}">
                  <a16:creationId xmlns:a16="http://schemas.microsoft.com/office/drawing/2014/main" id="{19F31D0D-C43D-4BB0-A13C-9524B84117D4}"/>
                </a:ext>
              </a:extLst>
            </p:cNvPr>
            <p:cNvSpPr>
              <a:spLocks/>
            </p:cNvSpPr>
            <p:nvPr/>
          </p:nvSpPr>
          <p:spPr bwMode="auto">
            <a:xfrm rot="5400000">
              <a:off x="11391700" y="5088176"/>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 name="Freeform 7">
              <a:extLst>
                <a:ext uri="{FF2B5EF4-FFF2-40B4-BE49-F238E27FC236}">
                  <a16:creationId xmlns:a16="http://schemas.microsoft.com/office/drawing/2014/main" id="{6B32FB03-B0FE-4731-BE41-C59AFB49FBF5}"/>
                </a:ext>
              </a:extLst>
            </p:cNvPr>
            <p:cNvSpPr>
              <a:spLocks/>
            </p:cNvSpPr>
            <p:nvPr/>
          </p:nvSpPr>
          <p:spPr bwMode="auto">
            <a:xfrm rot="5400000">
              <a:off x="11371127" y="2531128"/>
              <a:ext cx="138242"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 name="Freeform 8">
              <a:extLst>
                <a:ext uri="{FF2B5EF4-FFF2-40B4-BE49-F238E27FC236}">
                  <a16:creationId xmlns:a16="http://schemas.microsoft.com/office/drawing/2014/main" id="{BDD5B6F0-1E17-4DCD-AE5F-ED8C48892FEF}"/>
                </a:ext>
              </a:extLst>
            </p:cNvPr>
            <p:cNvSpPr>
              <a:spLocks/>
            </p:cNvSpPr>
            <p:nvPr/>
          </p:nvSpPr>
          <p:spPr bwMode="auto">
            <a:xfrm rot="5400000">
              <a:off x="11401349" y="4735882"/>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5" name="Freeform 9">
              <a:extLst>
                <a:ext uri="{FF2B5EF4-FFF2-40B4-BE49-F238E27FC236}">
                  <a16:creationId xmlns:a16="http://schemas.microsoft.com/office/drawing/2014/main" id="{0290BE17-E89B-4AF9-B3F6-AF4884D52467}"/>
                </a:ext>
              </a:extLst>
            </p:cNvPr>
            <p:cNvSpPr>
              <a:spLocks/>
            </p:cNvSpPr>
            <p:nvPr/>
          </p:nvSpPr>
          <p:spPr bwMode="auto">
            <a:xfrm rot="5400000">
              <a:off x="11409487" y="4455410"/>
              <a:ext cx="121406" cy="88130"/>
            </a:xfrm>
            <a:custGeom>
              <a:avLst/>
              <a:gdLst>
                <a:gd name="T0" fmla="*/ 18 w 37"/>
                <a:gd name="T1" fmla="*/ 4 h 29"/>
                <a:gd name="T2" fmla="*/ 22 w 37"/>
                <a:gd name="T3" fmla="*/ 29 h 29"/>
                <a:gd name="T4" fmla="*/ 18 w 37"/>
                <a:gd name="T5" fmla="*/ 4 h 29"/>
              </a:gdLst>
              <a:ahLst/>
              <a:cxnLst>
                <a:cxn ang="0">
                  <a:pos x="T0" y="T1"/>
                </a:cxn>
                <a:cxn ang="0">
                  <a:pos x="T2" y="T3"/>
                </a:cxn>
                <a:cxn ang="0">
                  <a:pos x="T4" y="T5"/>
                </a:cxn>
              </a:cxnLst>
              <a:rect l="0" t="0" r="r" b="b"/>
              <a:pathLst>
                <a:path w="37" h="29">
                  <a:moveTo>
                    <a:pt x="18" y="4"/>
                  </a:moveTo>
                  <a:cubicBezTo>
                    <a:pt x="35" y="0"/>
                    <a:pt x="37" y="28"/>
                    <a:pt x="22" y="29"/>
                  </a:cubicBezTo>
                  <a:cubicBezTo>
                    <a:pt x="7" y="28"/>
                    <a:pt x="0" y="14"/>
                    <a:pt x="18"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6" name="Freeform 11">
              <a:extLst>
                <a:ext uri="{FF2B5EF4-FFF2-40B4-BE49-F238E27FC236}">
                  <a16:creationId xmlns:a16="http://schemas.microsoft.com/office/drawing/2014/main" id="{85F63089-F77F-4F02-8417-AAC1847FBCA7}"/>
                </a:ext>
              </a:extLst>
            </p:cNvPr>
            <p:cNvSpPr>
              <a:spLocks/>
            </p:cNvSpPr>
            <p:nvPr/>
          </p:nvSpPr>
          <p:spPr bwMode="auto">
            <a:xfrm rot="5400000">
              <a:off x="11369848" y="4194178"/>
              <a:ext cx="143559" cy="102819"/>
            </a:xfrm>
            <a:custGeom>
              <a:avLst/>
              <a:gdLst>
                <a:gd name="T0" fmla="*/ 31 w 44"/>
                <a:gd name="T1" fmla="*/ 1 h 34"/>
                <a:gd name="T2" fmla="*/ 42 w 44"/>
                <a:gd name="T3" fmla="*/ 19 h 34"/>
                <a:gd name="T4" fmla="*/ 31 w 44"/>
                <a:gd name="T5" fmla="*/ 1 h 34"/>
              </a:gdLst>
              <a:ahLst/>
              <a:cxnLst>
                <a:cxn ang="0">
                  <a:pos x="T0" y="T1"/>
                </a:cxn>
                <a:cxn ang="0">
                  <a:pos x="T2" y="T3"/>
                </a:cxn>
                <a:cxn ang="0">
                  <a:pos x="T4" y="T5"/>
                </a:cxn>
              </a:cxnLst>
              <a:rect l="0" t="0" r="r" b="b"/>
              <a:pathLst>
                <a:path w="44" h="34">
                  <a:moveTo>
                    <a:pt x="31" y="1"/>
                  </a:moveTo>
                  <a:cubicBezTo>
                    <a:pt x="39" y="0"/>
                    <a:pt x="44" y="12"/>
                    <a:pt x="42" y="19"/>
                  </a:cubicBezTo>
                  <a:cubicBezTo>
                    <a:pt x="25" y="34"/>
                    <a:pt x="0" y="8"/>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7" name="Freeform 12">
              <a:extLst>
                <a:ext uri="{FF2B5EF4-FFF2-40B4-BE49-F238E27FC236}">
                  <a16:creationId xmlns:a16="http://schemas.microsoft.com/office/drawing/2014/main" id="{7B01CD5E-570F-4CBF-9904-94F30D928C54}"/>
                </a:ext>
              </a:extLst>
            </p:cNvPr>
            <p:cNvSpPr>
              <a:spLocks/>
            </p:cNvSpPr>
            <p:nvPr/>
          </p:nvSpPr>
          <p:spPr bwMode="auto">
            <a:xfrm rot="5400000">
              <a:off x="11381624" y="3691697"/>
              <a:ext cx="134697" cy="81603"/>
            </a:xfrm>
            <a:custGeom>
              <a:avLst/>
              <a:gdLst>
                <a:gd name="T0" fmla="*/ 22 w 41"/>
                <a:gd name="T1" fmla="*/ 0 h 27"/>
                <a:gd name="T2" fmla="*/ 8 w 41"/>
                <a:gd name="T3" fmla="*/ 20 h 27"/>
                <a:gd name="T4" fmla="*/ 22 w 41"/>
                <a:gd name="T5" fmla="*/ 0 h 27"/>
              </a:gdLst>
              <a:ahLst/>
              <a:cxnLst>
                <a:cxn ang="0">
                  <a:pos x="T0" y="T1"/>
                </a:cxn>
                <a:cxn ang="0">
                  <a:pos x="T2" y="T3"/>
                </a:cxn>
                <a:cxn ang="0">
                  <a:pos x="T4" y="T5"/>
                </a:cxn>
              </a:cxnLst>
              <a:rect l="0" t="0" r="r" b="b"/>
              <a:pathLst>
                <a:path w="41" h="27">
                  <a:moveTo>
                    <a:pt x="22" y="0"/>
                  </a:moveTo>
                  <a:cubicBezTo>
                    <a:pt x="41" y="12"/>
                    <a:pt x="24" y="27"/>
                    <a:pt x="8" y="20"/>
                  </a:cubicBezTo>
                  <a:cubicBezTo>
                    <a:pt x="0" y="7"/>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8" name="Freeform 13">
              <a:extLst>
                <a:ext uri="{FF2B5EF4-FFF2-40B4-BE49-F238E27FC236}">
                  <a16:creationId xmlns:a16="http://schemas.microsoft.com/office/drawing/2014/main" id="{7EE6A672-2915-4B03-99A9-9364D5F1521E}"/>
                </a:ext>
              </a:extLst>
            </p:cNvPr>
            <p:cNvSpPr>
              <a:spLocks/>
            </p:cNvSpPr>
            <p:nvPr/>
          </p:nvSpPr>
          <p:spPr bwMode="auto">
            <a:xfrm rot="5400000">
              <a:off x="11417787" y="3075050"/>
              <a:ext cx="124951" cy="69362"/>
            </a:xfrm>
            <a:custGeom>
              <a:avLst/>
              <a:gdLst>
                <a:gd name="T0" fmla="*/ 26 w 38"/>
                <a:gd name="T1" fmla="*/ 0 h 23"/>
                <a:gd name="T2" fmla="*/ 25 w 38"/>
                <a:gd name="T3" fmla="*/ 23 h 23"/>
                <a:gd name="T4" fmla="*/ 26 w 38"/>
                <a:gd name="T5" fmla="*/ 0 h 23"/>
              </a:gdLst>
              <a:ahLst/>
              <a:cxnLst>
                <a:cxn ang="0">
                  <a:pos x="T0" y="T1"/>
                </a:cxn>
                <a:cxn ang="0">
                  <a:pos x="T2" y="T3"/>
                </a:cxn>
                <a:cxn ang="0">
                  <a:pos x="T4" y="T5"/>
                </a:cxn>
              </a:cxnLst>
              <a:rect l="0" t="0" r="r" b="b"/>
              <a:pathLst>
                <a:path w="38" h="23">
                  <a:moveTo>
                    <a:pt x="26" y="0"/>
                  </a:moveTo>
                  <a:cubicBezTo>
                    <a:pt x="38" y="0"/>
                    <a:pt x="37" y="20"/>
                    <a:pt x="25" y="23"/>
                  </a:cubicBezTo>
                  <a:cubicBezTo>
                    <a:pt x="0" y="23"/>
                    <a:pt x="5" y="1"/>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9" name="Freeform 14">
              <a:extLst>
                <a:ext uri="{FF2B5EF4-FFF2-40B4-BE49-F238E27FC236}">
                  <a16:creationId xmlns:a16="http://schemas.microsoft.com/office/drawing/2014/main" id="{2136B643-14E1-443A-BC1C-06ADAE65C30F}"/>
                </a:ext>
              </a:extLst>
            </p:cNvPr>
            <p:cNvSpPr>
              <a:spLocks/>
            </p:cNvSpPr>
            <p:nvPr/>
          </p:nvSpPr>
          <p:spPr bwMode="auto">
            <a:xfrm rot="5400000">
              <a:off x="11376729" y="3335597"/>
              <a:ext cx="134697" cy="84866"/>
            </a:xfrm>
            <a:custGeom>
              <a:avLst/>
              <a:gdLst>
                <a:gd name="T0" fmla="*/ 26 w 41"/>
                <a:gd name="T1" fmla="*/ 1 h 28"/>
                <a:gd name="T2" fmla="*/ 39 w 41"/>
                <a:gd name="T3" fmla="*/ 20 h 28"/>
                <a:gd name="T4" fmla="*/ 26 w 41"/>
                <a:gd name="T5" fmla="*/ 1 h 28"/>
              </a:gdLst>
              <a:ahLst/>
              <a:cxnLst>
                <a:cxn ang="0">
                  <a:pos x="T0" y="T1"/>
                </a:cxn>
                <a:cxn ang="0">
                  <a:pos x="T2" y="T3"/>
                </a:cxn>
                <a:cxn ang="0">
                  <a:pos x="T4" y="T5"/>
                </a:cxn>
              </a:cxnLst>
              <a:rect l="0" t="0" r="r" b="b"/>
              <a:pathLst>
                <a:path w="41" h="28">
                  <a:moveTo>
                    <a:pt x="26" y="1"/>
                  </a:moveTo>
                  <a:cubicBezTo>
                    <a:pt x="34" y="0"/>
                    <a:pt x="41" y="12"/>
                    <a:pt x="39" y="20"/>
                  </a:cubicBezTo>
                  <a:cubicBezTo>
                    <a:pt x="17" y="28"/>
                    <a:pt x="0" y="12"/>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0" name="Freeform 16">
              <a:extLst>
                <a:ext uri="{FF2B5EF4-FFF2-40B4-BE49-F238E27FC236}">
                  <a16:creationId xmlns:a16="http://schemas.microsoft.com/office/drawing/2014/main" id="{867FA393-4F37-4E1A-870B-F96775FAB7E8}"/>
                </a:ext>
              </a:extLst>
            </p:cNvPr>
            <p:cNvSpPr>
              <a:spLocks/>
            </p:cNvSpPr>
            <p:nvPr/>
          </p:nvSpPr>
          <p:spPr bwMode="auto">
            <a:xfrm rot="5400000">
              <a:off x="11360464" y="3934729"/>
              <a:ext cx="143559" cy="97107"/>
            </a:xfrm>
            <a:custGeom>
              <a:avLst/>
              <a:gdLst>
                <a:gd name="T0" fmla="*/ 31 w 44"/>
                <a:gd name="T1" fmla="*/ 1 h 32"/>
                <a:gd name="T2" fmla="*/ 43 w 44"/>
                <a:gd name="T3" fmla="*/ 15 h 32"/>
                <a:gd name="T4" fmla="*/ 31 w 44"/>
                <a:gd name="T5" fmla="*/ 1 h 32"/>
              </a:gdLst>
              <a:ahLst/>
              <a:cxnLst>
                <a:cxn ang="0">
                  <a:pos x="T0" y="T1"/>
                </a:cxn>
                <a:cxn ang="0">
                  <a:pos x="T2" y="T3"/>
                </a:cxn>
                <a:cxn ang="0">
                  <a:pos x="T4" y="T5"/>
                </a:cxn>
              </a:cxnLst>
              <a:rect l="0" t="0" r="r" b="b"/>
              <a:pathLst>
                <a:path w="44" h="32">
                  <a:moveTo>
                    <a:pt x="31" y="1"/>
                  </a:moveTo>
                  <a:cubicBezTo>
                    <a:pt x="40" y="0"/>
                    <a:pt x="44" y="8"/>
                    <a:pt x="43" y="15"/>
                  </a:cubicBezTo>
                  <a:cubicBezTo>
                    <a:pt x="29" y="32"/>
                    <a:pt x="0" y="6"/>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1" name="Freeform 17">
              <a:extLst>
                <a:ext uri="{FF2B5EF4-FFF2-40B4-BE49-F238E27FC236}">
                  <a16:creationId xmlns:a16="http://schemas.microsoft.com/office/drawing/2014/main" id="{E225A1BE-FAD2-4764-A7E4-A6DA07D0573B}"/>
                </a:ext>
              </a:extLst>
            </p:cNvPr>
            <p:cNvSpPr>
              <a:spLocks/>
            </p:cNvSpPr>
            <p:nvPr/>
          </p:nvSpPr>
          <p:spPr bwMode="auto">
            <a:xfrm rot="5400000">
              <a:off x="11395443" y="5347417"/>
              <a:ext cx="94821" cy="69362"/>
            </a:xfrm>
            <a:custGeom>
              <a:avLst/>
              <a:gdLst>
                <a:gd name="T0" fmla="*/ 13 w 29"/>
                <a:gd name="T1" fmla="*/ 0 h 23"/>
                <a:gd name="T2" fmla="*/ 13 w 29"/>
                <a:gd name="T3" fmla="*/ 23 h 23"/>
                <a:gd name="T4" fmla="*/ 13 w 29"/>
                <a:gd name="T5" fmla="*/ 0 h 23"/>
              </a:gdLst>
              <a:ahLst/>
              <a:cxnLst>
                <a:cxn ang="0">
                  <a:pos x="T0" y="T1"/>
                </a:cxn>
                <a:cxn ang="0">
                  <a:pos x="T2" y="T3"/>
                </a:cxn>
                <a:cxn ang="0">
                  <a:pos x="T4" y="T5"/>
                </a:cxn>
              </a:cxnLst>
              <a:rect l="0" t="0" r="r" b="b"/>
              <a:pathLst>
                <a:path w="29" h="23">
                  <a:moveTo>
                    <a:pt x="13" y="0"/>
                  </a:moveTo>
                  <a:cubicBezTo>
                    <a:pt x="27" y="0"/>
                    <a:pt x="29" y="22"/>
                    <a:pt x="13" y="23"/>
                  </a:cubicBezTo>
                  <a:cubicBezTo>
                    <a:pt x="2" y="22"/>
                    <a:pt x="0" y="2"/>
                    <a:pt x="1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2" name="Freeform 21">
              <a:extLst>
                <a:ext uri="{FF2B5EF4-FFF2-40B4-BE49-F238E27FC236}">
                  <a16:creationId xmlns:a16="http://schemas.microsoft.com/office/drawing/2014/main" id="{25D65388-C7E0-4C07-822A-03C5009C6D1E}"/>
                </a:ext>
              </a:extLst>
            </p:cNvPr>
            <p:cNvSpPr>
              <a:spLocks/>
            </p:cNvSpPr>
            <p:nvPr/>
          </p:nvSpPr>
          <p:spPr bwMode="auto">
            <a:xfrm rot="5400000">
              <a:off x="11343434" y="5658571"/>
              <a:ext cx="140901" cy="102819"/>
            </a:xfrm>
            <a:custGeom>
              <a:avLst/>
              <a:gdLst>
                <a:gd name="T0" fmla="*/ 24 w 43"/>
                <a:gd name="T1" fmla="*/ 0 h 34"/>
                <a:gd name="T2" fmla="*/ 14 w 43"/>
                <a:gd name="T3" fmla="*/ 23 h 34"/>
                <a:gd name="T4" fmla="*/ 24 w 43"/>
                <a:gd name="T5" fmla="*/ 0 h 34"/>
              </a:gdLst>
              <a:ahLst/>
              <a:cxnLst>
                <a:cxn ang="0">
                  <a:pos x="T0" y="T1"/>
                </a:cxn>
                <a:cxn ang="0">
                  <a:pos x="T2" y="T3"/>
                </a:cxn>
                <a:cxn ang="0">
                  <a:pos x="T4" y="T5"/>
                </a:cxn>
              </a:cxnLst>
              <a:rect l="0" t="0" r="r" b="b"/>
              <a:pathLst>
                <a:path w="43" h="34">
                  <a:moveTo>
                    <a:pt x="24" y="0"/>
                  </a:moveTo>
                  <a:cubicBezTo>
                    <a:pt x="43" y="3"/>
                    <a:pt x="28" y="34"/>
                    <a:pt x="14" y="23"/>
                  </a:cubicBezTo>
                  <a:cubicBezTo>
                    <a:pt x="0" y="28"/>
                    <a:pt x="4" y="5"/>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3" name="Freeform 25">
              <a:extLst>
                <a:ext uri="{FF2B5EF4-FFF2-40B4-BE49-F238E27FC236}">
                  <a16:creationId xmlns:a16="http://schemas.microsoft.com/office/drawing/2014/main" id="{E1D79822-C494-449C-B439-F437DAD4F218}"/>
                </a:ext>
              </a:extLst>
            </p:cNvPr>
            <p:cNvSpPr>
              <a:spLocks/>
            </p:cNvSpPr>
            <p:nvPr/>
          </p:nvSpPr>
          <p:spPr bwMode="auto">
            <a:xfrm rot="5400000">
              <a:off x="11324095" y="6423833"/>
              <a:ext cx="134697" cy="93843"/>
            </a:xfrm>
            <a:custGeom>
              <a:avLst/>
              <a:gdLst>
                <a:gd name="T0" fmla="*/ 23 w 41"/>
                <a:gd name="T1" fmla="*/ 0 h 31"/>
                <a:gd name="T2" fmla="*/ 17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1"/>
                    <a:pt x="41" y="31"/>
                    <a:pt x="17" y="25"/>
                  </a:cubicBezTo>
                  <a:cubicBezTo>
                    <a:pt x="0" y="7"/>
                    <a:pt x="1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4" name="Freeform 29">
              <a:extLst>
                <a:ext uri="{FF2B5EF4-FFF2-40B4-BE49-F238E27FC236}">
                  <a16:creationId xmlns:a16="http://schemas.microsoft.com/office/drawing/2014/main" id="{CDB324E5-E8D9-40E3-BAB4-1F87E67E4F46}"/>
                </a:ext>
              </a:extLst>
            </p:cNvPr>
            <p:cNvSpPr>
              <a:spLocks/>
            </p:cNvSpPr>
            <p:nvPr/>
          </p:nvSpPr>
          <p:spPr bwMode="auto">
            <a:xfrm rot="5400000">
              <a:off x="11324317" y="5897278"/>
              <a:ext cx="118747" cy="120771"/>
            </a:xfrm>
            <a:custGeom>
              <a:avLst/>
              <a:gdLst>
                <a:gd name="T0" fmla="*/ 16 w 36"/>
                <a:gd name="T1" fmla="*/ 4 h 40"/>
                <a:gd name="T2" fmla="*/ 34 w 36"/>
                <a:gd name="T3" fmla="*/ 15 h 40"/>
                <a:gd name="T4" fmla="*/ 16 w 36"/>
                <a:gd name="T5" fmla="*/ 4 h 40"/>
              </a:gdLst>
              <a:ahLst/>
              <a:cxnLst>
                <a:cxn ang="0">
                  <a:pos x="T0" y="T1"/>
                </a:cxn>
                <a:cxn ang="0">
                  <a:pos x="T2" y="T3"/>
                </a:cxn>
                <a:cxn ang="0">
                  <a:pos x="T4" y="T5"/>
                </a:cxn>
              </a:cxnLst>
              <a:rect l="0" t="0" r="r" b="b"/>
              <a:pathLst>
                <a:path w="36" h="40">
                  <a:moveTo>
                    <a:pt x="16" y="4"/>
                  </a:moveTo>
                  <a:cubicBezTo>
                    <a:pt x="36" y="5"/>
                    <a:pt x="33" y="0"/>
                    <a:pt x="34"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5" name="Freeform 31">
              <a:extLst>
                <a:ext uri="{FF2B5EF4-FFF2-40B4-BE49-F238E27FC236}">
                  <a16:creationId xmlns:a16="http://schemas.microsoft.com/office/drawing/2014/main" id="{15404AB3-12EB-462E-85A2-AF4A7E91D729}"/>
                </a:ext>
              </a:extLst>
            </p:cNvPr>
            <p:cNvSpPr>
              <a:spLocks/>
            </p:cNvSpPr>
            <p:nvPr/>
          </p:nvSpPr>
          <p:spPr bwMode="auto">
            <a:xfrm rot="5400000">
              <a:off x="11356013" y="6183127"/>
              <a:ext cx="131153" cy="72626"/>
            </a:xfrm>
            <a:custGeom>
              <a:avLst/>
              <a:gdLst>
                <a:gd name="T0" fmla="*/ 24 w 40"/>
                <a:gd name="T1" fmla="*/ 0 h 24"/>
                <a:gd name="T2" fmla="*/ 25 w 40"/>
                <a:gd name="T3" fmla="*/ 24 h 24"/>
                <a:gd name="T4" fmla="*/ 24 w 40"/>
                <a:gd name="T5" fmla="*/ 0 h 24"/>
              </a:gdLst>
              <a:ahLst/>
              <a:cxnLst>
                <a:cxn ang="0">
                  <a:pos x="T0" y="T1"/>
                </a:cxn>
                <a:cxn ang="0">
                  <a:pos x="T2" y="T3"/>
                </a:cxn>
                <a:cxn ang="0">
                  <a:pos x="T4" y="T5"/>
                </a:cxn>
              </a:cxnLst>
              <a:rect l="0" t="0" r="r" b="b"/>
              <a:pathLst>
                <a:path w="40" h="24">
                  <a:moveTo>
                    <a:pt x="24" y="0"/>
                  </a:moveTo>
                  <a:cubicBezTo>
                    <a:pt x="40" y="0"/>
                    <a:pt x="38" y="20"/>
                    <a:pt x="25" y="24"/>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6" name="Freeform 32">
              <a:extLst>
                <a:ext uri="{FF2B5EF4-FFF2-40B4-BE49-F238E27FC236}">
                  <a16:creationId xmlns:a16="http://schemas.microsoft.com/office/drawing/2014/main" id="{228021CB-53B3-4BCC-A14C-0B6951FC971F}"/>
                </a:ext>
              </a:extLst>
            </p:cNvPr>
            <p:cNvSpPr>
              <a:spLocks/>
            </p:cNvSpPr>
            <p:nvPr/>
          </p:nvSpPr>
          <p:spPr bwMode="auto">
            <a:xfrm rot="5400000">
              <a:off x="11104198" y="3296179"/>
              <a:ext cx="144445" cy="106083"/>
            </a:xfrm>
            <a:custGeom>
              <a:avLst/>
              <a:gdLst>
                <a:gd name="T0" fmla="*/ 28 w 44"/>
                <a:gd name="T1" fmla="*/ 0 h 35"/>
                <a:gd name="T2" fmla="*/ 42 w 44"/>
                <a:gd name="T3" fmla="*/ 21 h 35"/>
                <a:gd name="T4" fmla="*/ 28 w 44"/>
                <a:gd name="T5" fmla="*/ 0 h 35"/>
              </a:gdLst>
              <a:ahLst/>
              <a:cxnLst>
                <a:cxn ang="0">
                  <a:pos x="T0" y="T1"/>
                </a:cxn>
                <a:cxn ang="0">
                  <a:pos x="T2" y="T3"/>
                </a:cxn>
                <a:cxn ang="0">
                  <a:pos x="T4" y="T5"/>
                </a:cxn>
              </a:cxnLst>
              <a:rect l="0" t="0" r="r" b="b"/>
              <a:pathLst>
                <a:path w="44" h="35">
                  <a:moveTo>
                    <a:pt x="28" y="0"/>
                  </a:moveTo>
                  <a:cubicBezTo>
                    <a:pt x="36" y="1"/>
                    <a:pt x="44" y="12"/>
                    <a:pt x="42" y="21"/>
                  </a:cubicBezTo>
                  <a:cubicBezTo>
                    <a:pt x="23" y="35"/>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7" name="Freeform 33">
              <a:extLst>
                <a:ext uri="{FF2B5EF4-FFF2-40B4-BE49-F238E27FC236}">
                  <a16:creationId xmlns:a16="http://schemas.microsoft.com/office/drawing/2014/main" id="{B353D0BC-00A6-4EA4-9311-9FCB88CC2021}"/>
                </a:ext>
              </a:extLst>
            </p:cNvPr>
            <p:cNvSpPr>
              <a:spLocks/>
            </p:cNvSpPr>
            <p:nvPr/>
          </p:nvSpPr>
          <p:spPr bwMode="auto">
            <a:xfrm rot="5400000">
              <a:off x="11134111" y="4387490"/>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3"/>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8" name="Freeform 34">
              <a:extLst>
                <a:ext uri="{FF2B5EF4-FFF2-40B4-BE49-F238E27FC236}">
                  <a16:creationId xmlns:a16="http://schemas.microsoft.com/office/drawing/2014/main" id="{0E001FD3-6EDD-47A3-9916-826E1595DAB3}"/>
                </a:ext>
              </a:extLst>
            </p:cNvPr>
            <p:cNvSpPr>
              <a:spLocks/>
            </p:cNvSpPr>
            <p:nvPr/>
          </p:nvSpPr>
          <p:spPr bwMode="auto">
            <a:xfrm rot="5400000">
              <a:off x="11138041" y="5384813"/>
              <a:ext cx="134697" cy="84051"/>
            </a:xfrm>
            <a:custGeom>
              <a:avLst/>
              <a:gdLst>
                <a:gd name="T0" fmla="*/ 22 w 41"/>
                <a:gd name="T1" fmla="*/ 0 h 28"/>
                <a:gd name="T2" fmla="*/ 8 w 41"/>
                <a:gd name="T3" fmla="*/ 21 h 28"/>
                <a:gd name="T4" fmla="*/ 22 w 41"/>
                <a:gd name="T5" fmla="*/ 0 h 28"/>
              </a:gdLst>
              <a:ahLst/>
              <a:cxnLst>
                <a:cxn ang="0">
                  <a:pos x="T0" y="T1"/>
                </a:cxn>
                <a:cxn ang="0">
                  <a:pos x="T2" y="T3"/>
                </a:cxn>
                <a:cxn ang="0">
                  <a:pos x="T4" y="T5"/>
                </a:cxn>
              </a:cxnLst>
              <a:rect l="0" t="0" r="r" b="b"/>
              <a:pathLst>
                <a:path w="41" h="28">
                  <a:moveTo>
                    <a:pt x="22" y="0"/>
                  </a:moveTo>
                  <a:cubicBezTo>
                    <a:pt x="41" y="13"/>
                    <a:pt x="24" y="28"/>
                    <a:pt x="8" y="21"/>
                  </a:cubicBezTo>
                  <a:cubicBezTo>
                    <a:pt x="0" y="8"/>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9" name="Freeform 35">
              <a:extLst>
                <a:ext uri="{FF2B5EF4-FFF2-40B4-BE49-F238E27FC236}">
                  <a16:creationId xmlns:a16="http://schemas.microsoft.com/office/drawing/2014/main" id="{FE214D5B-D151-4E09-A01E-BEAAF9C679ED}"/>
                </a:ext>
              </a:extLst>
            </p:cNvPr>
            <p:cNvSpPr>
              <a:spLocks/>
            </p:cNvSpPr>
            <p:nvPr/>
          </p:nvSpPr>
          <p:spPr bwMode="auto">
            <a:xfrm rot="5400000">
              <a:off x="11133693" y="4595717"/>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0" name="Freeform 36">
              <a:extLst>
                <a:ext uri="{FF2B5EF4-FFF2-40B4-BE49-F238E27FC236}">
                  <a16:creationId xmlns:a16="http://schemas.microsoft.com/office/drawing/2014/main" id="{3024EF13-0A45-49DD-B0F4-FA3A5169EFFE}"/>
                </a:ext>
              </a:extLst>
            </p:cNvPr>
            <p:cNvSpPr>
              <a:spLocks/>
            </p:cNvSpPr>
            <p:nvPr/>
          </p:nvSpPr>
          <p:spPr bwMode="auto">
            <a:xfrm rot="5400000">
              <a:off x="11105830" y="6046702"/>
              <a:ext cx="144445" cy="102819"/>
            </a:xfrm>
            <a:custGeom>
              <a:avLst/>
              <a:gdLst>
                <a:gd name="T0" fmla="*/ 31 w 44"/>
                <a:gd name="T1" fmla="*/ 1 h 34"/>
                <a:gd name="T2" fmla="*/ 25 w 44"/>
                <a:gd name="T3" fmla="*/ 22 h 34"/>
                <a:gd name="T4" fmla="*/ 31 w 44"/>
                <a:gd name="T5" fmla="*/ 1 h 34"/>
              </a:gdLst>
              <a:ahLst/>
              <a:cxnLst>
                <a:cxn ang="0">
                  <a:pos x="T0" y="T1"/>
                </a:cxn>
                <a:cxn ang="0">
                  <a:pos x="T2" y="T3"/>
                </a:cxn>
                <a:cxn ang="0">
                  <a:pos x="T4" y="T5"/>
                </a:cxn>
              </a:cxnLst>
              <a:rect l="0" t="0" r="r" b="b"/>
              <a:pathLst>
                <a:path w="44" h="34">
                  <a:moveTo>
                    <a:pt x="31" y="1"/>
                  </a:moveTo>
                  <a:cubicBezTo>
                    <a:pt x="44" y="3"/>
                    <a:pt x="38" y="34"/>
                    <a:pt x="25" y="22"/>
                  </a:cubicBezTo>
                  <a:cubicBezTo>
                    <a:pt x="0" y="28"/>
                    <a:pt x="14" y="0"/>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1" name="Freeform 37">
              <a:extLst>
                <a:ext uri="{FF2B5EF4-FFF2-40B4-BE49-F238E27FC236}">
                  <a16:creationId xmlns:a16="http://schemas.microsoft.com/office/drawing/2014/main" id="{95E0BDAE-48A7-4752-A150-74DA4BAE5E4B}"/>
                </a:ext>
              </a:extLst>
            </p:cNvPr>
            <p:cNvSpPr>
              <a:spLocks/>
            </p:cNvSpPr>
            <p:nvPr/>
          </p:nvSpPr>
          <p:spPr bwMode="auto">
            <a:xfrm rot="5400000">
              <a:off x="11117596" y="3060239"/>
              <a:ext cx="115202" cy="121588"/>
            </a:xfrm>
            <a:custGeom>
              <a:avLst/>
              <a:gdLst>
                <a:gd name="T0" fmla="*/ 16 w 35"/>
                <a:gd name="T1" fmla="*/ 4 h 40"/>
                <a:gd name="T2" fmla="*/ 33 w 35"/>
                <a:gd name="T3" fmla="*/ 15 h 40"/>
                <a:gd name="T4" fmla="*/ 16 w 35"/>
                <a:gd name="T5" fmla="*/ 4 h 40"/>
              </a:gdLst>
              <a:ahLst/>
              <a:cxnLst>
                <a:cxn ang="0">
                  <a:pos x="T0" y="T1"/>
                </a:cxn>
                <a:cxn ang="0">
                  <a:pos x="T2" y="T3"/>
                </a:cxn>
                <a:cxn ang="0">
                  <a:pos x="T4" y="T5"/>
                </a:cxn>
              </a:cxnLst>
              <a:rect l="0" t="0" r="r" b="b"/>
              <a:pathLst>
                <a:path w="35" h="40">
                  <a:moveTo>
                    <a:pt x="16" y="4"/>
                  </a:moveTo>
                  <a:cubicBezTo>
                    <a:pt x="35" y="4"/>
                    <a:pt x="32" y="0"/>
                    <a:pt x="33"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2" name="Freeform 38">
              <a:extLst>
                <a:ext uri="{FF2B5EF4-FFF2-40B4-BE49-F238E27FC236}">
                  <a16:creationId xmlns:a16="http://schemas.microsoft.com/office/drawing/2014/main" id="{DE128EDB-3179-4F47-8B37-BEDE3B82FFC7}"/>
                </a:ext>
              </a:extLst>
            </p:cNvPr>
            <p:cNvSpPr>
              <a:spLocks/>
            </p:cNvSpPr>
            <p:nvPr/>
          </p:nvSpPr>
          <p:spPr bwMode="auto">
            <a:xfrm rot="5400000">
              <a:off x="11125265" y="4900335"/>
              <a:ext cx="127608" cy="69362"/>
            </a:xfrm>
            <a:custGeom>
              <a:avLst/>
              <a:gdLst>
                <a:gd name="T0" fmla="*/ 26 w 39"/>
                <a:gd name="T1" fmla="*/ 0 h 23"/>
                <a:gd name="T2" fmla="*/ 26 w 39"/>
                <a:gd name="T3" fmla="*/ 23 h 23"/>
                <a:gd name="T4" fmla="*/ 26 w 39"/>
                <a:gd name="T5" fmla="*/ 0 h 23"/>
              </a:gdLst>
              <a:ahLst/>
              <a:cxnLst>
                <a:cxn ang="0">
                  <a:pos x="T0" y="T1"/>
                </a:cxn>
                <a:cxn ang="0">
                  <a:pos x="T2" y="T3"/>
                </a:cxn>
                <a:cxn ang="0">
                  <a:pos x="T4" y="T5"/>
                </a:cxn>
              </a:cxnLst>
              <a:rect l="0" t="0" r="r" b="b"/>
              <a:pathLst>
                <a:path w="39" h="23">
                  <a:moveTo>
                    <a:pt x="26" y="0"/>
                  </a:moveTo>
                  <a:cubicBezTo>
                    <a:pt x="39" y="1"/>
                    <a:pt x="38" y="21"/>
                    <a:pt x="26" y="23"/>
                  </a:cubicBezTo>
                  <a:cubicBezTo>
                    <a:pt x="0" y="23"/>
                    <a:pt x="5" y="2"/>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3" name="Freeform 39">
              <a:extLst>
                <a:ext uri="{FF2B5EF4-FFF2-40B4-BE49-F238E27FC236}">
                  <a16:creationId xmlns:a16="http://schemas.microsoft.com/office/drawing/2014/main" id="{E09CDD49-7B7B-42C0-A09E-6CFB3CDFF6A1}"/>
                </a:ext>
              </a:extLst>
            </p:cNvPr>
            <p:cNvSpPr>
              <a:spLocks/>
            </p:cNvSpPr>
            <p:nvPr/>
          </p:nvSpPr>
          <p:spPr bwMode="auto">
            <a:xfrm rot="5400000">
              <a:off x="11117373" y="5141456"/>
              <a:ext cx="131153" cy="81603"/>
            </a:xfrm>
            <a:custGeom>
              <a:avLst/>
              <a:gdLst>
                <a:gd name="T0" fmla="*/ 25 w 40"/>
                <a:gd name="T1" fmla="*/ 0 h 27"/>
                <a:gd name="T2" fmla="*/ 38 w 40"/>
                <a:gd name="T3" fmla="*/ 20 h 27"/>
                <a:gd name="T4" fmla="*/ 25 w 40"/>
                <a:gd name="T5" fmla="*/ 0 h 27"/>
              </a:gdLst>
              <a:ahLst/>
              <a:cxnLst>
                <a:cxn ang="0">
                  <a:pos x="T0" y="T1"/>
                </a:cxn>
                <a:cxn ang="0">
                  <a:pos x="T2" y="T3"/>
                </a:cxn>
                <a:cxn ang="0">
                  <a:pos x="T4" y="T5"/>
                </a:cxn>
              </a:cxnLst>
              <a:rect l="0" t="0" r="r" b="b"/>
              <a:pathLst>
                <a:path w="40" h="27">
                  <a:moveTo>
                    <a:pt x="25" y="0"/>
                  </a:moveTo>
                  <a:cubicBezTo>
                    <a:pt x="34" y="0"/>
                    <a:pt x="40" y="11"/>
                    <a:pt x="38" y="20"/>
                  </a:cubicBezTo>
                  <a:cubicBezTo>
                    <a:pt x="17" y="27"/>
                    <a:pt x="0" y="12"/>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4" name="Freeform 40">
              <a:extLst>
                <a:ext uri="{FF2B5EF4-FFF2-40B4-BE49-F238E27FC236}">
                  <a16:creationId xmlns:a16="http://schemas.microsoft.com/office/drawing/2014/main" id="{93C5D839-4CD5-4165-9091-7D9B92CDC1D2}"/>
                </a:ext>
              </a:extLst>
            </p:cNvPr>
            <p:cNvSpPr>
              <a:spLocks/>
            </p:cNvSpPr>
            <p:nvPr/>
          </p:nvSpPr>
          <p:spPr bwMode="auto">
            <a:xfrm rot="5400000">
              <a:off x="11112337" y="2598157"/>
              <a:ext cx="134697" cy="81603"/>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5" name="Freeform 41">
              <a:extLst>
                <a:ext uri="{FF2B5EF4-FFF2-40B4-BE49-F238E27FC236}">
                  <a16:creationId xmlns:a16="http://schemas.microsoft.com/office/drawing/2014/main" id="{3C7F638A-BB6D-4B24-A7F9-03BF8087459B}"/>
                </a:ext>
              </a:extLst>
            </p:cNvPr>
            <p:cNvSpPr>
              <a:spLocks/>
            </p:cNvSpPr>
            <p:nvPr/>
          </p:nvSpPr>
          <p:spPr bwMode="auto">
            <a:xfrm rot="5400000">
              <a:off x="11105830" y="6278710"/>
              <a:ext cx="144445" cy="78339"/>
            </a:xfrm>
            <a:custGeom>
              <a:avLst/>
              <a:gdLst>
                <a:gd name="T0" fmla="*/ 29 w 44"/>
                <a:gd name="T1" fmla="*/ 0 h 26"/>
                <a:gd name="T2" fmla="*/ 26 w 44"/>
                <a:gd name="T3" fmla="*/ 26 h 26"/>
                <a:gd name="T4" fmla="*/ 29 w 44"/>
                <a:gd name="T5" fmla="*/ 0 h 26"/>
              </a:gdLst>
              <a:ahLst/>
              <a:cxnLst>
                <a:cxn ang="0">
                  <a:pos x="T0" y="T1"/>
                </a:cxn>
                <a:cxn ang="0">
                  <a:pos x="T2" y="T3"/>
                </a:cxn>
                <a:cxn ang="0">
                  <a:pos x="T4" y="T5"/>
                </a:cxn>
              </a:cxnLst>
              <a:rect l="0" t="0" r="r" b="b"/>
              <a:pathLst>
                <a:path w="44" h="26">
                  <a:moveTo>
                    <a:pt x="29" y="0"/>
                  </a:moveTo>
                  <a:cubicBezTo>
                    <a:pt x="44" y="3"/>
                    <a:pt x="40" y="22"/>
                    <a:pt x="26" y="26"/>
                  </a:cubicBezTo>
                  <a:cubicBezTo>
                    <a:pt x="0" y="25"/>
                    <a:pt x="11" y="6"/>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6" name="Freeform 42">
              <a:extLst>
                <a:ext uri="{FF2B5EF4-FFF2-40B4-BE49-F238E27FC236}">
                  <a16:creationId xmlns:a16="http://schemas.microsoft.com/office/drawing/2014/main" id="{5B59DB64-329B-45EA-8A67-4213A886B5B2}"/>
                </a:ext>
              </a:extLst>
            </p:cNvPr>
            <p:cNvSpPr>
              <a:spLocks/>
            </p:cNvSpPr>
            <p:nvPr/>
          </p:nvSpPr>
          <p:spPr bwMode="auto">
            <a:xfrm rot="5400000">
              <a:off x="11093998" y="5596726"/>
              <a:ext cx="144445" cy="97107"/>
            </a:xfrm>
            <a:custGeom>
              <a:avLst/>
              <a:gdLst>
                <a:gd name="T0" fmla="*/ 31 w 44"/>
                <a:gd name="T1" fmla="*/ 1 h 32"/>
                <a:gd name="T2" fmla="*/ 43 w 44"/>
                <a:gd name="T3" fmla="*/ 16 h 32"/>
                <a:gd name="T4" fmla="*/ 31 w 44"/>
                <a:gd name="T5" fmla="*/ 1 h 32"/>
              </a:gdLst>
              <a:ahLst/>
              <a:cxnLst>
                <a:cxn ang="0">
                  <a:pos x="T0" y="T1"/>
                </a:cxn>
                <a:cxn ang="0">
                  <a:pos x="T2" y="T3"/>
                </a:cxn>
                <a:cxn ang="0">
                  <a:pos x="T4" y="T5"/>
                </a:cxn>
              </a:cxnLst>
              <a:rect l="0" t="0" r="r" b="b"/>
              <a:pathLst>
                <a:path w="44" h="32">
                  <a:moveTo>
                    <a:pt x="31" y="1"/>
                  </a:moveTo>
                  <a:cubicBezTo>
                    <a:pt x="40" y="0"/>
                    <a:pt x="44" y="8"/>
                    <a:pt x="43" y="16"/>
                  </a:cubicBezTo>
                  <a:cubicBezTo>
                    <a:pt x="29" y="32"/>
                    <a:pt x="0" y="7"/>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7" name="Freeform 44">
              <a:extLst>
                <a:ext uri="{FF2B5EF4-FFF2-40B4-BE49-F238E27FC236}">
                  <a16:creationId xmlns:a16="http://schemas.microsoft.com/office/drawing/2014/main" id="{D8DAB003-6484-4D1D-85AE-93FA09BC5EF5}"/>
                </a:ext>
              </a:extLst>
            </p:cNvPr>
            <p:cNvSpPr>
              <a:spLocks/>
            </p:cNvSpPr>
            <p:nvPr/>
          </p:nvSpPr>
          <p:spPr bwMode="auto">
            <a:xfrm rot="5400000">
              <a:off x="11097788" y="4080854"/>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8" name="Freeform 45">
              <a:extLst>
                <a:ext uri="{FF2B5EF4-FFF2-40B4-BE49-F238E27FC236}">
                  <a16:creationId xmlns:a16="http://schemas.microsoft.com/office/drawing/2014/main" id="{D49280A1-ACA8-4CD6-9012-AF12660F07E4}"/>
                </a:ext>
              </a:extLst>
            </p:cNvPr>
            <p:cNvSpPr>
              <a:spLocks/>
            </p:cNvSpPr>
            <p:nvPr/>
          </p:nvSpPr>
          <p:spPr bwMode="auto">
            <a:xfrm rot="5400000">
              <a:off x="11075637" y="5836680"/>
              <a:ext cx="144445" cy="102819"/>
            </a:xfrm>
            <a:custGeom>
              <a:avLst/>
              <a:gdLst>
                <a:gd name="T0" fmla="*/ 31 w 44"/>
                <a:gd name="T1" fmla="*/ 0 h 34"/>
                <a:gd name="T2" fmla="*/ 42 w 44"/>
                <a:gd name="T3" fmla="*/ 19 h 34"/>
                <a:gd name="T4" fmla="*/ 31 w 44"/>
                <a:gd name="T5" fmla="*/ 0 h 34"/>
              </a:gdLst>
              <a:ahLst/>
              <a:cxnLst>
                <a:cxn ang="0">
                  <a:pos x="T0" y="T1"/>
                </a:cxn>
                <a:cxn ang="0">
                  <a:pos x="T2" y="T3"/>
                </a:cxn>
                <a:cxn ang="0">
                  <a:pos x="T4" y="T5"/>
                </a:cxn>
              </a:cxnLst>
              <a:rect l="0" t="0" r="r" b="b"/>
              <a:pathLst>
                <a:path w="44" h="34">
                  <a:moveTo>
                    <a:pt x="31" y="0"/>
                  </a:moveTo>
                  <a:cubicBezTo>
                    <a:pt x="39" y="0"/>
                    <a:pt x="44" y="12"/>
                    <a:pt x="42" y="19"/>
                  </a:cubicBezTo>
                  <a:cubicBezTo>
                    <a:pt x="25" y="34"/>
                    <a:pt x="0" y="8"/>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9" name="Freeform 46">
              <a:extLst>
                <a:ext uri="{FF2B5EF4-FFF2-40B4-BE49-F238E27FC236}">
                  <a16:creationId xmlns:a16="http://schemas.microsoft.com/office/drawing/2014/main" id="{C03EAE8C-6089-40E5-9361-2E266A1EEBA3}"/>
                </a:ext>
              </a:extLst>
            </p:cNvPr>
            <p:cNvSpPr>
              <a:spLocks/>
            </p:cNvSpPr>
            <p:nvPr/>
          </p:nvSpPr>
          <p:spPr bwMode="auto">
            <a:xfrm rot="5400000">
              <a:off x="11124696" y="2830776"/>
              <a:ext cx="121406" cy="81603"/>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0" name="Freeform 47">
              <a:extLst>
                <a:ext uri="{FF2B5EF4-FFF2-40B4-BE49-F238E27FC236}">
                  <a16:creationId xmlns:a16="http://schemas.microsoft.com/office/drawing/2014/main" id="{02E3A077-F087-4E14-A13E-4E9D4369B1F6}"/>
                </a:ext>
              </a:extLst>
            </p:cNvPr>
            <p:cNvSpPr>
              <a:spLocks/>
            </p:cNvSpPr>
            <p:nvPr/>
          </p:nvSpPr>
          <p:spPr bwMode="auto">
            <a:xfrm rot="5400000">
              <a:off x="11082841" y="3849727"/>
              <a:ext cx="147990" cy="78339"/>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10"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1" name="Freeform 48">
              <a:extLst>
                <a:ext uri="{FF2B5EF4-FFF2-40B4-BE49-F238E27FC236}">
                  <a16:creationId xmlns:a16="http://schemas.microsoft.com/office/drawing/2014/main" id="{7CE4FAAA-45E7-4C86-B59A-F284B79EFD23}"/>
                </a:ext>
              </a:extLst>
            </p:cNvPr>
            <p:cNvSpPr>
              <a:spLocks/>
            </p:cNvSpPr>
            <p:nvPr/>
          </p:nvSpPr>
          <p:spPr bwMode="auto">
            <a:xfrm rot="5400000">
              <a:off x="11078098" y="3616257"/>
              <a:ext cx="133812" cy="79154"/>
            </a:xfrm>
            <a:custGeom>
              <a:avLst/>
              <a:gdLst>
                <a:gd name="T0" fmla="*/ 19 w 41"/>
                <a:gd name="T1" fmla="*/ 0 h 26"/>
                <a:gd name="T2" fmla="*/ 7 w 41"/>
                <a:gd name="T3" fmla="*/ 19 h 26"/>
                <a:gd name="T4" fmla="*/ 19 w 41"/>
                <a:gd name="T5" fmla="*/ 0 h 26"/>
              </a:gdLst>
              <a:ahLst/>
              <a:cxnLst>
                <a:cxn ang="0">
                  <a:pos x="T0" y="T1"/>
                </a:cxn>
                <a:cxn ang="0">
                  <a:pos x="T2" y="T3"/>
                </a:cxn>
                <a:cxn ang="0">
                  <a:pos x="T4" y="T5"/>
                </a:cxn>
              </a:cxnLst>
              <a:rect l="0" t="0" r="r" b="b"/>
              <a:pathLst>
                <a:path w="41" h="26">
                  <a:moveTo>
                    <a:pt x="19" y="0"/>
                  </a:moveTo>
                  <a:cubicBezTo>
                    <a:pt x="41" y="9"/>
                    <a:pt x="28" y="26"/>
                    <a:pt x="7" y="19"/>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2" name="Freeform 49">
              <a:extLst>
                <a:ext uri="{FF2B5EF4-FFF2-40B4-BE49-F238E27FC236}">
                  <a16:creationId xmlns:a16="http://schemas.microsoft.com/office/drawing/2014/main" id="{E2689B62-CCA1-4EE5-B622-FBA516868916}"/>
                </a:ext>
              </a:extLst>
            </p:cNvPr>
            <p:cNvSpPr>
              <a:spLocks/>
            </p:cNvSpPr>
            <p:nvPr/>
          </p:nvSpPr>
          <p:spPr bwMode="auto">
            <a:xfrm rot="5400000">
              <a:off x="11076712" y="6507925"/>
              <a:ext cx="127608" cy="81603"/>
            </a:xfrm>
            <a:custGeom>
              <a:avLst/>
              <a:gdLst>
                <a:gd name="T0" fmla="*/ 21 w 39"/>
                <a:gd name="T1" fmla="*/ 2 h 27"/>
                <a:gd name="T2" fmla="*/ 26 w 39"/>
                <a:gd name="T3" fmla="*/ 24 h 27"/>
                <a:gd name="T4" fmla="*/ 21 w 39"/>
                <a:gd name="T5" fmla="*/ 2 h 27"/>
              </a:gdLst>
              <a:ahLst/>
              <a:cxnLst>
                <a:cxn ang="0">
                  <a:pos x="T0" y="T1"/>
                </a:cxn>
                <a:cxn ang="0">
                  <a:pos x="T2" y="T3"/>
                </a:cxn>
                <a:cxn ang="0">
                  <a:pos x="T4" y="T5"/>
                </a:cxn>
              </a:cxnLst>
              <a:rect l="0" t="0" r="r" b="b"/>
              <a:pathLst>
                <a:path w="39" h="27">
                  <a:moveTo>
                    <a:pt x="21" y="2"/>
                  </a:moveTo>
                  <a:cubicBezTo>
                    <a:pt x="36" y="0"/>
                    <a:pt x="39" y="17"/>
                    <a:pt x="26" y="24"/>
                  </a:cubicBezTo>
                  <a:cubicBezTo>
                    <a:pt x="8" y="27"/>
                    <a:pt x="0" y="9"/>
                    <a:pt x="21"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3" name="Freeform 8">
              <a:extLst>
                <a:ext uri="{FF2B5EF4-FFF2-40B4-BE49-F238E27FC236}">
                  <a16:creationId xmlns:a16="http://schemas.microsoft.com/office/drawing/2014/main" id="{113638EE-3BCF-4315-A329-3C6766A3890B}"/>
                </a:ext>
              </a:extLst>
            </p:cNvPr>
            <p:cNvSpPr>
              <a:spLocks/>
            </p:cNvSpPr>
            <p:nvPr/>
          </p:nvSpPr>
          <p:spPr bwMode="auto">
            <a:xfrm rot="5400000">
              <a:off x="11141853" y="3490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4" name="Freeform 106">
              <a:extLst>
                <a:ext uri="{FF2B5EF4-FFF2-40B4-BE49-F238E27FC236}">
                  <a16:creationId xmlns:a16="http://schemas.microsoft.com/office/drawing/2014/main" id="{4FB36B8F-335B-40F2-83BB-C2B2689DC2E9}"/>
                </a:ext>
              </a:extLst>
            </p:cNvPr>
            <p:cNvSpPr>
              <a:spLocks/>
            </p:cNvSpPr>
            <p:nvPr/>
          </p:nvSpPr>
          <p:spPr bwMode="auto">
            <a:xfrm rot="5400000">
              <a:off x="11301184" y="6639670"/>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grpSp>
      <p:sp>
        <p:nvSpPr>
          <p:cNvPr id="2" name="Title Placeholder 1">
            <a:extLst>
              <a:ext uri="{FF2B5EF4-FFF2-40B4-BE49-F238E27FC236}">
                <a16:creationId xmlns:a16="http://schemas.microsoft.com/office/drawing/2014/main" id="{7A05E913-A9D9-4639-B104-1F07A4AF6A56}"/>
              </a:ext>
            </a:extLst>
          </p:cNvPr>
          <p:cNvSpPr>
            <a:spLocks noGrp="1"/>
          </p:cNvSpPr>
          <p:nvPr>
            <p:ph type="title"/>
          </p:nvPr>
        </p:nvSpPr>
        <p:spPr>
          <a:xfrm>
            <a:off x="1069848" y="502920"/>
            <a:ext cx="9634011"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940CEB-B6D7-46E6-9843-51534214017A}"/>
              </a:ext>
            </a:extLst>
          </p:cNvPr>
          <p:cNvSpPr>
            <a:spLocks noGrp="1"/>
          </p:cNvSpPr>
          <p:nvPr>
            <p:ph type="body" idx="1"/>
          </p:nvPr>
        </p:nvSpPr>
        <p:spPr>
          <a:xfrm>
            <a:off x="1069848" y="1874520"/>
            <a:ext cx="9634011"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BAC8B5-8DFB-4920-8580-54824C831A94}"/>
              </a:ext>
            </a:extLst>
          </p:cNvPr>
          <p:cNvSpPr>
            <a:spLocks noGrp="1"/>
          </p:cNvSpPr>
          <p:nvPr>
            <p:ph type="dt" sz="half" idx="2"/>
          </p:nvPr>
        </p:nvSpPr>
        <p:spPr>
          <a:xfrm>
            <a:off x="173736" y="6382512"/>
            <a:ext cx="2845901" cy="365125"/>
          </a:xfrm>
          <a:prstGeom prst="rect">
            <a:avLst/>
          </a:prstGeom>
        </p:spPr>
        <p:txBody>
          <a:bodyPr vert="horz" lIns="91440" tIns="45720" rIns="91440" bIns="45720" rtlCol="0" anchor="ctr"/>
          <a:lstStyle>
            <a:lvl1pPr algn="l">
              <a:defRPr sz="1050">
                <a:solidFill>
                  <a:schemeClr val="tx2"/>
                </a:solidFill>
              </a:defRPr>
            </a:lvl1pPr>
          </a:lstStyle>
          <a:p>
            <a:fld id="{62278EF0-D6D2-6142-B9E7-E905588FDC21}" type="datetime1">
              <a:rPr lang="en-US" smtClean="0"/>
              <a:t>7/30/22</a:t>
            </a:fld>
            <a:endParaRPr lang="en-US"/>
          </a:p>
        </p:txBody>
      </p:sp>
      <p:sp>
        <p:nvSpPr>
          <p:cNvPr id="5" name="Footer Placeholder 4">
            <a:extLst>
              <a:ext uri="{FF2B5EF4-FFF2-40B4-BE49-F238E27FC236}">
                <a16:creationId xmlns:a16="http://schemas.microsoft.com/office/drawing/2014/main" id="{3A9E2D5D-B616-4048-9CB8-4D316BBDB1FB}"/>
              </a:ext>
            </a:extLst>
          </p:cNvPr>
          <p:cNvSpPr>
            <a:spLocks noGrp="1"/>
          </p:cNvSpPr>
          <p:nvPr>
            <p:ph type="ftr" sz="quarter" idx="3"/>
          </p:nvPr>
        </p:nvSpPr>
        <p:spPr>
          <a:xfrm rot="5400000">
            <a:off x="-1754871" y="2093199"/>
            <a:ext cx="4157472" cy="416082"/>
          </a:xfrm>
          <a:prstGeom prst="rect">
            <a:avLst/>
          </a:prstGeom>
        </p:spPr>
        <p:txBody>
          <a:bodyPr vert="horz" lIns="91440" tIns="45720" rIns="91440" bIns="45720" rtlCol="0" anchor="ctr"/>
          <a:lstStyle>
            <a:lvl1pPr algn="l">
              <a:defRPr sz="1050">
                <a:solidFill>
                  <a:schemeClr val="tx2"/>
                </a:solidFill>
              </a:defRPr>
            </a:lvl1pPr>
          </a:lstStyle>
          <a:p>
            <a:endParaRPr lang="en-US"/>
          </a:p>
        </p:txBody>
      </p:sp>
      <p:sp>
        <p:nvSpPr>
          <p:cNvPr id="6" name="Slide Number Placeholder 5">
            <a:extLst>
              <a:ext uri="{FF2B5EF4-FFF2-40B4-BE49-F238E27FC236}">
                <a16:creationId xmlns:a16="http://schemas.microsoft.com/office/drawing/2014/main" id="{63F322F0-8F3D-4AC5-9873-24666D0E0D34}"/>
              </a:ext>
            </a:extLst>
          </p:cNvPr>
          <p:cNvSpPr>
            <a:spLocks noGrp="1"/>
          </p:cNvSpPr>
          <p:nvPr>
            <p:ph type="sldNum" sz="quarter" idx="4"/>
          </p:nvPr>
        </p:nvSpPr>
        <p:spPr>
          <a:xfrm>
            <a:off x="11457919" y="6382512"/>
            <a:ext cx="500997" cy="365125"/>
          </a:xfrm>
          <a:prstGeom prst="rect">
            <a:avLst/>
          </a:prstGeom>
        </p:spPr>
        <p:txBody>
          <a:bodyPr vert="horz" lIns="91440" tIns="45720" rIns="91440" bIns="45720" rtlCol="0" anchor="ctr"/>
          <a:lstStyle>
            <a:lvl1pPr algn="r">
              <a:defRPr sz="1050">
                <a:solidFill>
                  <a:schemeClr val="tx2"/>
                </a:solidFill>
              </a:defRPr>
            </a:lvl1pPr>
          </a:lstStyle>
          <a:p>
            <a:fld id="{4C8B8A27-DF03-4546-BA93-21C967D57E5C}" type="slidenum">
              <a:rPr lang="en-US" smtClean="0"/>
              <a:pPr/>
              <a:t>‹#›</a:t>
            </a:fld>
            <a:endParaRPr lang="en-US"/>
          </a:p>
        </p:txBody>
      </p:sp>
    </p:spTree>
    <p:extLst>
      <p:ext uri="{BB962C8B-B14F-4D97-AF65-F5344CB8AC3E}">
        <p14:creationId xmlns:p14="http://schemas.microsoft.com/office/powerpoint/2010/main" val="2436058286"/>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85" r:id="rId5"/>
    <p:sldLayoutId id="2147483686" r:id="rId6"/>
    <p:sldLayoutId id="2147483691" r:id="rId7"/>
    <p:sldLayoutId id="2147483687" r:id="rId8"/>
    <p:sldLayoutId id="2147483688" r:id="rId9"/>
    <p:sldLayoutId id="2147483689" r:id="rId10"/>
    <p:sldLayoutId id="2147483690" r:id="rId11"/>
  </p:sldLayoutIdLst>
  <p:hf hdr="0" ftr="0" dt="0"/>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50000"/>
        </a:lnSpc>
        <a:spcBef>
          <a:spcPts val="1000"/>
        </a:spcBef>
        <a:buClr>
          <a:schemeClr val="bg2">
            <a:lumMod val="75000"/>
          </a:schemeClr>
        </a:buClr>
        <a:buFont typeface="Arial" panose="020B0604020202020204" pitchFamily="34" charset="0"/>
        <a:buChar char="•"/>
        <a:defRPr sz="2000" kern="1200">
          <a:solidFill>
            <a:schemeClr val="tx2"/>
          </a:solidFill>
          <a:latin typeface="+mn-lt"/>
          <a:ea typeface="+mn-ea"/>
          <a:cs typeface="+mn-cs"/>
        </a:defRPr>
      </a:lvl1pPr>
      <a:lvl2pPr marL="228600" indent="0" algn="l" defTabSz="914400" rtl="0" eaLnBrk="1" latinLnBrk="0" hangingPunct="1">
        <a:lnSpc>
          <a:spcPct val="150000"/>
        </a:lnSpc>
        <a:spcBef>
          <a:spcPts val="500"/>
        </a:spcBef>
        <a:buClr>
          <a:schemeClr val="bg2">
            <a:lumMod val="75000"/>
          </a:schemeClr>
        </a:buClr>
        <a:buFontTx/>
        <a:buNone/>
        <a:defRPr sz="1800" kern="1200">
          <a:solidFill>
            <a:schemeClr val="tx2"/>
          </a:solidFill>
          <a:latin typeface="+mn-lt"/>
          <a:ea typeface="+mn-ea"/>
          <a:cs typeface="+mn-cs"/>
        </a:defRPr>
      </a:lvl2pPr>
      <a:lvl3pPr marL="54864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600" b="1" kern="1200">
          <a:solidFill>
            <a:schemeClr val="tx2"/>
          </a:solidFill>
          <a:latin typeface="+mn-lt"/>
          <a:ea typeface="+mn-ea"/>
          <a:cs typeface="+mn-cs"/>
        </a:defRPr>
      </a:lvl3pPr>
      <a:lvl4pPr marL="548640" indent="0" algn="l" defTabSz="914400" rtl="0" eaLnBrk="1" latinLnBrk="0" hangingPunct="1">
        <a:lnSpc>
          <a:spcPct val="150000"/>
        </a:lnSpc>
        <a:spcBef>
          <a:spcPts val="500"/>
        </a:spcBef>
        <a:buClr>
          <a:schemeClr val="bg2">
            <a:lumMod val="75000"/>
          </a:schemeClr>
        </a:buClr>
        <a:buFontTx/>
        <a:buNone/>
        <a:defRPr sz="1400" kern="1200">
          <a:solidFill>
            <a:schemeClr val="tx2"/>
          </a:solidFill>
          <a:latin typeface="+mn-lt"/>
          <a:ea typeface="+mn-ea"/>
          <a:cs typeface="+mn-cs"/>
        </a:defRPr>
      </a:lvl4pPr>
      <a:lvl5pPr marL="83439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1C2F78B-DEE8-4195-A196-DFC51BDADFF9}"/>
              </a:ext>
            </a:extLst>
          </p:cNvPr>
          <p:cNvSpPr/>
          <p:nvPr/>
        </p:nvSpPr>
        <p:spPr>
          <a:xfrm>
            <a:off x="9749268" y="4070878"/>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A1D79D08-4BE8-4799-BE09-5078DFEE2256}"/>
              </a:ext>
            </a:extLst>
          </p:cNvPr>
          <p:cNvSpPr/>
          <p:nvPr/>
        </p:nvSpPr>
        <p:spPr>
          <a:xfrm rot="10800000">
            <a:off x="0" y="0"/>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2" name="Straight Connector 11">
            <a:extLst>
              <a:ext uri="{FF2B5EF4-FFF2-40B4-BE49-F238E27FC236}">
                <a16:creationId xmlns:a16="http://schemas.microsoft.com/office/drawing/2014/main" id="{C95D65A1-16CB-407F-993F-2A6D59BCC0C8}"/>
              </a:ext>
            </a:extLst>
          </p:cNvPr>
          <p:cNvCxnSpPr>
            <a:cxnSpLocks/>
          </p:cNvCxnSpPr>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0BA018A2-815D-41B0-A189-FDF7A5E88891}"/>
              </a:ext>
            </a:extLst>
          </p:cNvPr>
          <p:cNvSpPr>
            <a:spLocks noGrp="1"/>
          </p:cNvSpPr>
          <p:nvPr>
            <p:ph type="title"/>
          </p:nvPr>
        </p:nvSpPr>
        <p:spPr>
          <a:xfrm>
            <a:off x="1143000" y="872935"/>
            <a:ext cx="9905999" cy="136089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6DFAE63-1276-4C7C-BFF5-F5DF1CDB23E5}"/>
              </a:ext>
            </a:extLst>
          </p:cNvPr>
          <p:cNvSpPr>
            <a:spLocks noGrp="1"/>
          </p:cNvSpPr>
          <p:nvPr>
            <p:ph type="body" idx="1"/>
          </p:nvPr>
        </p:nvSpPr>
        <p:spPr>
          <a:xfrm>
            <a:off x="1143000" y="2332026"/>
            <a:ext cx="9905999" cy="356711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380268-2D73-487C-843B-51648AE18194}"/>
              </a:ext>
            </a:extLst>
          </p:cNvPr>
          <p:cNvSpPr>
            <a:spLocks noGrp="1"/>
          </p:cNvSpPr>
          <p:nvPr>
            <p:ph type="dt" sz="half" idx="2"/>
          </p:nvPr>
        </p:nvSpPr>
        <p:spPr>
          <a:xfrm>
            <a:off x="7388157" y="6356350"/>
            <a:ext cx="3093395" cy="365125"/>
          </a:xfrm>
          <a:prstGeom prst="rect">
            <a:avLst/>
          </a:prstGeom>
        </p:spPr>
        <p:txBody>
          <a:bodyPr vert="horz" lIns="91440" tIns="45720" rIns="91440" bIns="45720" rtlCol="0" anchor="ctr"/>
          <a:lstStyle>
            <a:lvl1pPr algn="r">
              <a:defRPr sz="1050">
                <a:solidFill>
                  <a:schemeClr val="tx1"/>
                </a:solidFill>
              </a:defRPr>
            </a:lvl1pPr>
          </a:lstStyle>
          <a:p>
            <a:fld id="{4A614710-9AC4-2F49-83C5-7BA6EFC1A55B}" type="datetime1">
              <a:rPr lang="en-US" smtClean="0"/>
              <a:t>7/30/22</a:t>
            </a:fld>
            <a:endParaRPr lang="en-US"/>
          </a:p>
        </p:txBody>
      </p:sp>
      <p:sp>
        <p:nvSpPr>
          <p:cNvPr id="5" name="Footer Placeholder 4">
            <a:extLst>
              <a:ext uri="{FF2B5EF4-FFF2-40B4-BE49-F238E27FC236}">
                <a16:creationId xmlns:a16="http://schemas.microsoft.com/office/drawing/2014/main" id="{99F61E6D-D51F-4BD7-B59D-19AF179177B8}"/>
              </a:ext>
            </a:extLst>
          </p:cNvPr>
          <p:cNvSpPr>
            <a:spLocks noGrp="1"/>
          </p:cNvSpPr>
          <p:nvPr>
            <p:ph type="ftr" sz="quarter" idx="3"/>
          </p:nvPr>
        </p:nvSpPr>
        <p:spPr>
          <a:xfrm>
            <a:off x="1143000" y="6356350"/>
            <a:ext cx="3959157" cy="365125"/>
          </a:xfrm>
          <a:prstGeom prst="rect">
            <a:avLst/>
          </a:prstGeom>
        </p:spPr>
        <p:txBody>
          <a:bodyPr vert="horz" lIns="91440" tIns="45720" rIns="91440" bIns="45720" rtlCol="0" anchor="ctr"/>
          <a:lstStyle>
            <a:lvl1pPr algn="l">
              <a:defRPr sz="105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127701B1-1C93-41C2-AEE1-815DEA51B962}"/>
              </a:ext>
            </a:extLst>
          </p:cNvPr>
          <p:cNvSpPr>
            <a:spLocks noGrp="1"/>
          </p:cNvSpPr>
          <p:nvPr>
            <p:ph type="sldNum" sz="quarter" idx="4"/>
          </p:nvPr>
        </p:nvSpPr>
        <p:spPr>
          <a:xfrm>
            <a:off x="10423186" y="6356350"/>
            <a:ext cx="625813" cy="365125"/>
          </a:xfrm>
          <a:prstGeom prst="rect">
            <a:avLst/>
          </a:prstGeom>
        </p:spPr>
        <p:txBody>
          <a:bodyPr vert="horz" lIns="91440" tIns="45720" rIns="91440" bIns="45720" rtlCol="0" anchor="ctr"/>
          <a:lstStyle>
            <a:lvl1pPr algn="r">
              <a:defRPr sz="1050">
                <a:solidFill>
                  <a:schemeClr val="tx1"/>
                </a:solidFill>
              </a:defRPr>
            </a:lvl1pPr>
          </a:lstStyle>
          <a:p>
            <a:fld id="{C0722274-0FAA-4649-AA4E-4210F4F32167}" type="slidenum">
              <a:rPr lang="en-US" smtClean="0"/>
              <a:pPr/>
              <a:t>‹#›</a:t>
            </a:fld>
            <a:endParaRPr lang="en-US"/>
          </a:p>
        </p:txBody>
      </p:sp>
    </p:spTree>
    <p:extLst>
      <p:ext uri="{BB962C8B-B14F-4D97-AF65-F5344CB8AC3E}">
        <p14:creationId xmlns:p14="http://schemas.microsoft.com/office/powerpoint/2010/main" val="2351820112"/>
      </p:ext>
    </p:extLst>
  </p:cSld>
  <p:clrMap bg1="dk1" tx1="lt1" bg2="dk2" tx2="lt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698" r:id="rId6"/>
    <p:sldLayoutId id="2147483703" r:id="rId7"/>
    <p:sldLayoutId id="2147483699" r:id="rId8"/>
    <p:sldLayoutId id="2147483700" r:id="rId9"/>
    <p:sldLayoutId id="2147483701" r:id="rId10"/>
    <p:sldLayoutId id="2147483702" r:id="rId11"/>
  </p:sldLayoutIdLst>
  <p:hf hdr="0" ftr="0" dt="0"/>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Tx/>
        <a:buNone/>
        <a:defRPr sz="1800" i="1" kern="1200">
          <a:solidFill>
            <a:schemeClr val="tx1"/>
          </a:solidFill>
          <a:latin typeface="+mn-lt"/>
          <a:ea typeface="+mn-ea"/>
          <a:cs typeface="+mn-cs"/>
        </a:defRPr>
      </a:lvl2pPr>
      <a:lvl3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502920" indent="0" algn="l" defTabSz="914400" rtl="0" eaLnBrk="1" latinLnBrk="0" hangingPunct="1">
        <a:lnSpc>
          <a:spcPct val="120000"/>
        </a:lnSpc>
        <a:spcBef>
          <a:spcPts val="500"/>
        </a:spcBef>
        <a:buFontTx/>
        <a:buNone/>
        <a:defRPr sz="1400" i="1" kern="1200">
          <a:solidFill>
            <a:schemeClr val="tx1"/>
          </a:solidFill>
          <a:latin typeface="+mn-lt"/>
          <a:ea typeface="+mn-ea"/>
          <a:cs typeface="+mn-cs"/>
        </a:defRPr>
      </a:lvl4pPr>
      <a:lvl5pPr marL="73152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720">
          <p15:clr>
            <a:srgbClr val="F26B43"/>
          </p15:clr>
        </p15:guide>
        <p15:guide id="4" pos="6960">
          <p15:clr>
            <a:srgbClr val="F26B43"/>
          </p15:clr>
        </p15:guide>
        <p15:guide id="5" orient="horz" pos="3600">
          <p15:clr>
            <a:srgbClr val="F26B43"/>
          </p15:clr>
        </p15:guide>
        <p15:guide id="6" orient="horz" pos="388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D65927F9-FD7A-BA4A-8191-1CA195534CE2}" type="datetime1">
              <a:rPr lang="en-US" smtClean="0"/>
              <a:t>7/30/22</a:t>
            </a:fld>
            <a:endParaRPr lang="en-US"/>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3741285"/>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11" r:id="rId6"/>
    <p:sldLayoutId id="2147483716" r:id="rId7"/>
    <p:sldLayoutId id="2147483712" r:id="rId8"/>
    <p:sldLayoutId id="2147483713" r:id="rId9"/>
    <p:sldLayoutId id="2147483714" r:id="rId10"/>
    <p:sldLayoutId id="2147483715" r:id="rId11"/>
  </p:sldLayoutIdLst>
  <p:hf hdr="0" ftr="0" dt="0"/>
  <p:txStyles>
    <p:titleStyle>
      <a:lvl1pPr algn="l" defTabSz="914400" rtl="0" eaLnBrk="1" latinLnBrk="0" hangingPunct="1">
        <a:lnSpc>
          <a:spcPct val="90000"/>
        </a:lnSpc>
        <a:spcBef>
          <a:spcPct val="0"/>
        </a:spcBef>
        <a:buNone/>
        <a:defRPr sz="44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FBA68A5-A7C7-4D91-AB95-6E0B6FFD8743}"/>
              </a:ext>
            </a:extLst>
          </p:cNvPr>
          <p:cNvSpPr/>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1F93EBF-655A-4373-ADBE-9606BFA94B8E}"/>
              </a:ext>
            </a:extLst>
          </p:cNvPr>
          <p:cNvSpPr>
            <a:spLocks noGrp="1"/>
          </p:cNvSpPr>
          <p:nvPr>
            <p:ph type="title"/>
          </p:nvPr>
        </p:nvSpPr>
        <p:spPr>
          <a:xfrm>
            <a:off x="838200" y="525439"/>
            <a:ext cx="9485160" cy="128288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AF2994-4D2E-43BB-9D9B-117ED94ABDE7}"/>
              </a:ext>
            </a:extLst>
          </p:cNvPr>
          <p:cNvSpPr>
            <a:spLocks noGrp="1"/>
          </p:cNvSpPr>
          <p:nvPr>
            <p:ph type="body" idx="1"/>
          </p:nvPr>
        </p:nvSpPr>
        <p:spPr>
          <a:xfrm>
            <a:off x="838200" y="2091757"/>
            <a:ext cx="9485163" cy="3706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F28926-9DF1-4A3E-8B81-2191D6F75EF9}"/>
              </a:ext>
            </a:extLst>
          </p:cNvPr>
          <p:cNvSpPr>
            <a:spLocks noGrp="1"/>
          </p:cNvSpPr>
          <p:nvPr>
            <p:ph type="dt" sz="half" idx="2"/>
          </p:nvPr>
        </p:nvSpPr>
        <p:spPr>
          <a:xfrm>
            <a:off x="628652" y="6140304"/>
            <a:ext cx="3154896" cy="287075"/>
          </a:xfrm>
          <a:prstGeom prst="rect">
            <a:avLst/>
          </a:prstGeom>
        </p:spPr>
        <p:txBody>
          <a:bodyPr vert="horz" lIns="91440" tIns="45720" rIns="91440" bIns="45720" rtlCol="0" anchor="ctr"/>
          <a:lstStyle>
            <a:lvl1pPr algn="l">
              <a:defRPr sz="1000" cap="all" spc="300" baseline="0">
                <a:solidFill>
                  <a:schemeClr val="accent1"/>
                </a:solidFill>
              </a:defRPr>
            </a:lvl1pPr>
          </a:lstStyle>
          <a:p>
            <a:fld id="{5C812054-D1C9-3D41-AA99-61EDC8DDEA47}" type="datetime1">
              <a:rPr lang="en-US" smtClean="0"/>
              <a:t>7/30/22</a:t>
            </a:fld>
            <a:endParaRPr lang="en-US"/>
          </a:p>
        </p:txBody>
      </p:sp>
      <p:sp>
        <p:nvSpPr>
          <p:cNvPr id="5" name="Footer Placeholder 4">
            <a:extLst>
              <a:ext uri="{FF2B5EF4-FFF2-40B4-BE49-F238E27FC236}">
                <a16:creationId xmlns:a16="http://schemas.microsoft.com/office/drawing/2014/main" id="{7D01BD4F-CE83-48A3-9683-19CF03C0A586}"/>
              </a:ext>
            </a:extLst>
          </p:cNvPr>
          <p:cNvSpPr>
            <a:spLocks noGrp="1"/>
          </p:cNvSpPr>
          <p:nvPr>
            <p:ph type="ftr" sz="quarter" idx="3"/>
          </p:nvPr>
        </p:nvSpPr>
        <p:spPr>
          <a:xfrm rot="5400000">
            <a:off x="9233562" y="2578525"/>
            <a:ext cx="4114800" cy="365125"/>
          </a:xfrm>
          <a:prstGeom prst="rect">
            <a:avLst/>
          </a:prstGeom>
        </p:spPr>
        <p:txBody>
          <a:bodyPr vert="horz" lIns="91440" tIns="45720" rIns="91440" bIns="45720" rtlCol="0" anchor="ctr"/>
          <a:lstStyle>
            <a:lvl1pPr algn="l">
              <a:defRPr sz="1050" b="1" cap="all" spc="300" baseline="0">
                <a:solidFill>
                  <a:schemeClr val="accent1"/>
                </a:solidFill>
              </a:defRPr>
            </a:lvl1pPr>
          </a:lstStyle>
          <a:p>
            <a:endParaRPr lang="en-US"/>
          </a:p>
        </p:txBody>
      </p:sp>
      <p:sp>
        <p:nvSpPr>
          <p:cNvPr id="6" name="Slide Number Placeholder 5">
            <a:extLst>
              <a:ext uri="{FF2B5EF4-FFF2-40B4-BE49-F238E27FC236}">
                <a16:creationId xmlns:a16="http://schemas.microsoft.com/office/drawing/2014/main" id="{3AB94939-09B3-4A6E-88F8-4D923A56D479}"/>
              </a:ext>
            </a:extLst>
          </p:cNvPr>
          <p:cNvSpPr>
            <a:spLocks noGrp="1"/>
          </p:cNvSpPr>
          <p:nvPr>
            <p:ph type="sldNum" sz="quarter" idx="4"/>
          </p:nvPr>
        </p:nvSpPr>
        <p:spPr>
          <a:xfrm>
            <a:off x="10821701" y="5672706"/>
            <a:ext cx="951908" cy="754673"/>
          </a:xfrm>
          <a:prstGeom prst="rect">
            <a:avLst/>
          </a:prstGeom>
        </p:spPr>
        <p:txBody>
          <a:bodyPr vert="horz" lIns="91440" tIns="45720" rIns="91440" bIns="45720" rtlCol="0" anchor="ctr"/>
          <a:lstStyle>
            <a:lvl1pPr algn="ctr">
              <a:defRPr sz="3600" b="1">
                <a:solidFill>
                  <a:schemeClr val="accent1"/>
                </a:solidFill>
              </a:defRPr>
            </a:lvl1pPr>
          </a:lstStyle>
          <a:p>
            <a:fld id="{81D2C36F-4504-47C0-B82F-A167342A2754}" type="slidenum">
              <a:rPr lang="en-US" smtClean="0"/>
              <a:t>‹#›</a:t>
            </a:fld>
            <a:endParaRPr lang="en-US"/>
          </a:p>
        </p:txBody>
      </p:sp>
      <p:sp>
        <p:nvSpPr>
          <p:cNvPr id="15" name="Rectangle 14">
            <a:extLst>
              <a:ext uri="{FF2B5EF4-FFF2-40B4-BE49-F238E27FC236}">
                <a16:creationId xmlns:a16="http://schemas.microsoft.com/office/drawing/2014/main" id="{DA4051E3-92B2-42FC-BB3D-372E4A614439}"/>
              </a:ext>
            </a:extLst>
          </p:cNvPr>
          <p:cNvSpPr/>
          <p:nvPr/>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3C425084-C97A-4C25-AE47-DDECF2DD3ABC}"/>
              </a:ext>
            </a:extLst>
          </p:cNvPr>
          <p:cNvCxnSpPr>
            <a:cxnSpLocks/>
          </p:cNvCxnSpPr>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6A478A1-0B34-4F2B-88FA-CF47551E5DF9}"/>
              </a:ext>
            </a:extLst>
          </p:cNvPr>
          <p:cNvCxnSpPr>
            <a:cxnSpLocks/>
          </p:cNvCxnSpPr>
          <p:nvPr/>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3401455"/>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24" r:id="rId6"/>
    <p:sldLayoutId id="2147483729" r:id="rId7"/>
    <p:sldLayoutId id="2147483725" r:id="rId8"/>
    <p:sldLayoutId id="2147483726" r:id="rId9"/>
    <p:sldLayoutId id="2147483727" r:id="rId10"/>
    <p:sldLayoutId id="2147483728" r:id="rId11"/>
  </p:sldLayoutIdLst>
  <p:hf hdr="0" ftr="0" dt="0"/>
  <p:txStyles>
    <p:titleStyle>
      <a:lvl1pPr algn="l" defTabSz="914400" rtl="0" eaLnBrk="1" latinLnBrk="0" hangingPunct="1">
        <a:lnSpc>
          <a:spcPct val="90000"/>
        </a:lnSpc>
        <a:spcBef>
          <a:spcPct val="0"/>
        </a:spcBef>
        <a:buNone/>
        <a:defRPr sz="4000" kern="1200">
          <a:solidFill>
            <a:schemeClr val="accent1"/>
          </a:solidFill>
          <a:latin typeface="+mj-lt"/>
          <a:ea typeface="+mj-ea"/>
          <a:cs typeface="+mj-cs"/>
        </a:defRPr>
      </a:lvl1pPr>
    </p:titleStyle>
    <p:bodyStyle>
      <a:lvl1pPr marL="228600" indent="-228600" algn="l" defTabSz="914400" rtl="0" eaLnBrk="1" latinLnBrk="0" hangingPunct="1">
        <a:lnSpc>
          <a:spcPct val="140000"/>
        </a:lnSpc>
        <a:spcBef>
          <a:spcPts val="1000"/>
        </a:spcBef>
        <a:buFont typeface="Arial" panose="020B0604020202020204" pitchFamily="34" charset="0"/>
        <a:buChar char="•"/>
        <a:defRPr sz="1800" kern="1200">
          <a:solidFill>
            <a:schemeClr val="accent1"/>
          </a:solidFill>
          <a:latin typeface="+mn-lt"/>
          <a:ea typeface="+mn-ea"/>
          <a:cs typeface="+mn-cs"/>
        </a:defRPr>
      </a:lvl1pPr>
      <a:lvl2pPr marL="685800" indent="-228600" algn="l" defTabSz="914400" rtl="0" eaLnBrk="1" latinLnBrk="0" hangingPunct="1">
        <a:lnSpc>
          <a:spcPct val="140000"/>
        </a:lnSpc>
        <a:spcBef>
          <a:spcPts val="500"/>
        </a:spcBef>
        <a:buFont typeface="Arial" panose="020B0604020202020204" pitchFamily="34" charset="0"/>
        <a:buChar char="•"/>
        <a:defRPr sz="1600" kern="1200">
          <a:solidFill>
            <a:schemeClr val="accent1"/>
          </a:solidFill>
          <a:latin typeface="+mn-lt"/>
          <a:ea typeface="+mn-ea"/>
          <a:cs typeface="+mn-cs"/>
        </a:defRPr>
      </a:lvl2pPr>
      <a:lvl3pPr marL="1143000" indent="-228600" algn="l" defTabSz="914400" rtl="0" eaLnBrk="1" latinLnBrk="0" hangingPunct="1">
        <a:lnSpc>
          <a:spcPct val="140000"/>
        </a:lnSpc>
        <a:spcBef>
          <a:spcPts val="500"/>
        </a:spcBef>
        <a:buFont typeface="Arial" panose="020B0604020202020204" pitchFamily="34" charset="0"/>
        <a:buChar char="•"/>
        <a:defRPr sz="1400" kern="1200">
          <a:solidFill>
            <a:schemeClr val="accent1"/>
          </a:solidFill>
          <a:latin typeface="+mn-lt"/>
          <a:ea typeface="+mn-ea"/>
          <a:cs typeface="+mn-cs"/>
        </a:defRPr>
      </a:lvl3pPr>
      <a:lvl4pPr marL="16002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4pPr>
      <a:lvl5pPr marL="20574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4056">
          <p15:clr>
            <a:srgbClr val="F26B43"/>
          </p15:clr>
        </p15:guide>
        <p15:guide id="3" orient="horz" pos="1200">
          <p15:clr>
            <a:srgbClr val="F26B43"/>
          </p15:clr>
        </p15:guide>
        <p15:guide id="4" pos="528">
          <p15:clr>
            <a:srgbClr val="F26B43"/>
          </p15:clr>
        </p15:guide>
        <p15:guide id="5" pos="4584">
          <p15:clr>
            <a:srgbClr val="F26B43"/>
          </p15:clr>
        </p15:guide>
        <p15:guide id="6" pos="2424">
          <p15:clr>
            <a:srgbClr val="F26B43"/>
          </p15:clr>
        </p15:guide>
        <p15:guide id="7" pos="5136">
          <p15:clr>
            <a:srgbClr val="F26B43"/>
          </p15:clr>
        </p15:guide>
        <p15:guide id="8" pos="5664">
          <p15:clr>
            <a:srgbClr val="F26B43"/>
          </p15:clr>
        </p15:guide>
        <p15:guide id="9" pos="6216">
          <p15:clr>
            <a:srgbClr val="F26B43"/>
          </p15:clr>
        </p15:guide>
        <p15:guide id="10" pos="2952">
          <p15:clr>
            <a:srgbClr val="F26B43"/>
          </p15:clr>
        </p15:guide>
        <p15:guide id="11" orient="horz" pos="528">
          <p15:clr>
            <a:srgbClr val="F26B43"/>
          </p15:clr>
        </p15:guide>
        <p15:guide id="12" orient="horz" pos="864">
          <p15:clr>
            <a:srgbClr val="F26B43"/>
          </p15:clr>
        </p15:guide>
        <p15:guide id="13" orient="horz" pos="1848">
          <p15:clr>
            <a:srgbClr val="F26B43"/>
          </p15:clr>
        </p15:guide>
        <p15:guide id="14" orient="horz" pos="1512">
          <p15:clr>
            <a:srgbClr val="F26B43"/>
          </p15:clr>
        </p15:guide>
        <p15:guide id="15" orient="horz" pos="3144">
          <p15:clr>
            <a:srgbClr val="F26B43"/>
          </p15:clr>
        </p15:guide>
        <p15:guide id="16" orient="horz" pos="2832">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EF7144A8-E254-7445-BD0C-244362EE71B4}" type="datetime1">
              <a:rPr lang="en-US" smtClean="0"/>
              <a:t>7/30/22</a:t>
            </a:fld>
            <a:endParaRPr lang="en-US" spc="5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396080873"/>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37" r:id="rId6"/>
    <p:sldLayoutId id="2147483742" r:id="rId7"/>
    <p:sldLayoutId id="2147483738" r:id="rId8"/>
    <p:sldLayoutId id="2147483739" r:id="rId9"/>
    <p:sldLayoutId id="2147483740" r:id="rId10"/>
    <p:sldLayoutId id="2147483741" r:id="rId11"/>
  </p:sldLayoutIdLst>
  <p:hf hdr="0" ftr="0" dt="0"/>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E3998-F203-46FB-B95E-E8F0F18516EF}"/>
              </a:ext>
            </a:extLst>
          </p:cNvPr>
          <p:cNvSpPr>
            <a:spLocks noGrp="1"/>
          </p:cNvSpPr>
          <p:nvPr>
            <p:ph type="ctrTitle"/>
          </p:nvPr>
        </p:nvSpPr>
        <p:spPr>
          <a:xfrm>
            <a:off x="678425" y="889820"/>
            <a:ext cx="5869519" cy="3692690"/>
          </a:xfrm>
        </p:spPr>
        <p:txBody>
          <a:bodyPr>
            <a:normAutofit fontScale="90000"/>
          </a:bodyPr>
          <a:lstStyle/>
          <a:p>
            <a:r>
              <a:rPr lang="en-US" b="1" dirty="0"/>
              <a:t>Fighting in the Rearguard:</a:t>
            </a:r>
            <a:br>
              <a:rPr lang="en-US" sz="3800" dirty="0"/>
            </a:br>
            <a:r>
              <a:rPr lang="en-US" sz="3800" cap="none" dirty="0"/>
              <a:t>U.S. Anti-LGBTQ+ Organizations’ Foreign Funding after Marriage Equality</a:t>
            </a:r>
          </a:p>
        </p:txBody>
      </p:sp>
      <p:sp>
        <p:nvSpPr>
          <p:cNvPr id="3" name="Subtitle 2">
            <a:extLst>
              <a:ext uri="{FF2B5EF4-FFF2-40B4-BE49-F238E27FC236}">
                <a16:creationId xmlns:a16="http://schemas.microsoft.com/office/drawing/2014/main" id="{EF1A5764-3329-40A3-24DC-B45711D23CF9}"/>
              </a:ext>
            </a:extLst>
          </p:cNvPr>
          <p:cNvSpPr>
            <a:spLocks noGrp="1"/>
          </p:cNvSpPr>
          <p:nvPr>
            <p:ph type="subTitle" idx="1"/>
          </p:nvPr>
        </p:nvSpPr>
        <p:spPr>
          <a:xfrm>
            <a:off x="6547945" y="4414345"/>
            <a:ext cx="4965629" cy="1648428"/>
          </a:xfrm>
        </p:spPr>
        <p:txBody>
          <a:bodyPr>
            <a:normAutofit fontScale="92500"/>
          </a:bodyPr>
          <a:lstStyle/>
          <a:p>
            <a:pPr algn="r"/>
            <a:r>
              <a:rPr lang="en-US" b="1" dirty="0"/>
              <a:t>Kristopher Velasco, </a:t>
            </a:r>
            <a:r>
              <a:rPr lang="en-US" dirty="0"/>
              <a:t>Princeton University</a:t>
            </a:r>
          </a:p>
          <a:p>
            <a:pPr algn="r"/>
            <a:r>
              <a:rPr lang="en-US" b="1" dirty="0"/>
              <a:t>Sebastián Rojas Cabal</a:t>
            </a:r>
            <a:r>
              <a:rPr lang="en-US" dirty="0"/>
              <a:t>, Princeton University</a:t>
            </a:r>
          </a:p>
          <a:p>
            <a:pPr algn="r"/>
            <a:r>
              <a:rPr lang="en-US" sz="1300" dirty="0"/>
              <a:t>American Sociological Association</a:t>
            </a:r>
          </a:p>
          <a:p>
            <a:pPr algn="r"/>
            <a:r>
              <a:rPr lang="en-US" sz="1300" dirty="0"/>
              <a:t>August 6, 2022</a:t>
            </a:r>
          </a:p>
        </p:txBody>
      </p:sp>
    </p:spTree>
    <p:extLst>
      <p:ext uri="{BB962C8B-B14F-4D97-AF65-F5344CB8AC3E}">
        <p14:creationId xmlns:p14="http://schemas.microsoft.com/office/powerpoint/2010/main" val="6589925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341BFA31-6544-45C2-9DA0-9E1C5E0B1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D30312-D255-B952-7458-E53C59F264AC}"/>
              </a:ext>
            </a:extLst>
          </p:cNvPr>
          <p:cNvSpPr>
            <a:spLocks noGrp="1"/>
          </p:cNvSpPr>
          <p:nvPr>
            <p:ph type="title"/>
          </p:nvPr>
        </p:nvSpPr>
        <p:spPr>
          <a:xfrm>
            <a:off x="647700" y="871759"/>
            <a:ext cx="10925176" cy="1128876"/>
          </a:xfrm>
        </p:spPr>
        <p:txBody>
          <a:bodyPr vert="horz" lIns="91440" tIns="45720" rIns="91440" bIns="45720" rtlCol="0" anchor="t">
            <a:normAutofit/>
          </a:bodyPr>
          <a:lstStyle/>
          <a:p>
            <a:pPr algn="ctr"/>
            <a:r>
              <a:rPr lang="en-US" sz="4200" b="1" dirty="0"/>
              <a:t>Evidence</a:t>
            </a:r>
          </a:p>
        </p:txBody>
      </p:sp>
      <p:cxnSp>
        <p:nvCxnSpPr>
          <p:cNvPr id="18" name="Straight Connector 17">
            <a:extLst>
              <a:ext uri="{FF2B5EF4-FFF2-40B4-BE49-F238E27FC236}">
                <a16:creationId xmlns:a16="http://schemas.microsoft.com/office/drawing/2014/main" id="{DC36F877-5419-44C1-A2CD-376BDDDC3E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Chart, surface chart&#10;&#10;Description automatically generated">
            <a:extLst>
              <a:ext uri="{FF2B5EF4-FFF2-40B4-BE49-F238E27FC236}">
                <a16:creationId xmlns:a16="http://schemas.microsoft.com/office/drawing/2014/main" id="{4F30749A-8176-4DDD-FE76-7F8D7C9A3F13}"/>
              </a:ext>
            </a:extLst>
          </p:cNvPr>
          <p:cNvPicPr>
            <a:picLocks noChangeAspect="1"/>
          </p:cNvPicPr>
          <p:nvPr/>
        </p:nvPicPr>
        <p:blipFill rotWithShape="1">
          <a:blip r:embed="rId3">
            <a:extLst>
              <a:ext uri="{28A0092B-C50C-407E-A947-70E740481C1C}">
                <a14:useLocalDpi xmlns:a14="http://schemas.microsoft.com/office/drawing/2010/main" val="0"/>
              </a:ext>
            </a:extLst>
          </a:blip>
          <a:srcRect t="19342"/>
          <a:stretch/>
        </p:blipFill>
        <p:spPr>
          <a:xfrm>
            <a:off x="2857453" y="1636916"/>
            <a:ext cx="6477094" cy="4426110"/>
          </a:xfrm>
          <a:prstGeom prst="rect">
            <a:avLst/>
          </a:prstGeom>
        </p:spPr>
      </p:pic>
      <p:cxnSp>
        <p:nvCxnSpPr>
          <p:cNvPr id="20" name="Straight Connector 19">
            <a:extLst>
              <a:ext uri="{FF2B5EF4-FFF2-40B4-BE49-F238E27FC236}">
                <a16:creationId xmlns:a16="http://schemas.microsoft.com/office/drawing/2014/main" id="{44B21692-652C-4371-95C5-05248EF342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7890"/>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980309A-E23D-C1B7-532F-5B747B89EAFC}"/>
              </a:ext>
            </a:extLst>
          </p:cNvPr>
          <p:cNvSpPr txBox="1"/>
          <p:nvPr/>
        </p:nvSpPr>
        <p:spPr>
          <a:xfrm>
            <a:off x="800100" y="6146052"/>
            <a:ext cx="2326278" cy="369332"/>
          </a:xfrm>
          <a:prstGeom prst="rect">
            <a:avLst/>
          </a:prstGeom>
          <a:noFill/>
        </p:spPr>
        <p:txBody>
          <a:bodyPr wrap="none" rtlCol="0">
            <a:spAutoFit/>
          </a:bodyPr>
          <a:lstStyle/>
          <a:p>
            <a:r>
              <a:rPr lang="en-US" b="1" dirty="0">
                <a:solidFill>
                  <a:schemeClr val="bg2">
                    <a:lumMod val="75000"/>
                  </a:schemeClr>
                </a:solidFill>
                <a:latin typeface="+mj-lt"/>
              </a:rPr>
              <a:t>(</a:t>
            </a:r>
            <a:r>
              <a:rPr lang="en-US" b="1" dirty="0" err="1">
                <a:solidFill>
                  <a:schemeClr val="bg2">
                    <a:lumMod val="75000"/>
                  </a:schemeClr>
                </a:solidFill>
                <a:latin typeface="+mj-lt"/>
              </a:rPr>
              <a:t>OpenDemocracy</a:t>
            </a:r>
            <a:r>
              <a:rPr lang="en-US" b="1" dirty="0">
                <a:solidFill>
                  <a:schemeClr val="bg2">
                    <a:lumMod val="75000"/>
                  </a:schemeClr>
                </a:solidFill>
                <a:latin typeface="+mj-lt"/>
              </a:rPr>
              <a:t> 2020)</a:t>
            </a:r>
            <a:endParaRPr lang="en-US" dirty="0">
              <a:solidFill>
                <a:schemeClr val="bg2">
                  <a:lumMod val="75000"/>
                </a:schemeClr>
              </a:solidFill>
              <a:latin typeface="+mj-lt"/>
            </a:endParaRPr>
          </a:p>
        </p:txBody>
      </p:sp>
      <p:sp>
        <p:nvSpPr>
          <p:cNvPr id="4" name="Slide Number Placeholder 3">
            <a:extLst>
              <a:ext uri="{FF2B5EF4-FFF2-40B4-BE49-F238E27FC236}">
                <a16:creationId xmlns:a16="http://schemas.microsoft.com/office/drawing/2014/main" id="{24C3E602-32C7-8FE0-9E09-6C88D59A9CB5}"/>
              </a:ext>
            </a:extLst>
          </p:cNvPr>
          <p:cNvSpPr>
            <a:spLocks noGrp="1"/>
          </p:cNvSpPr>
          <p:nvPr>
            <p:ph type="sldNum" sz="quarter" idx="12"/>
          </p:nvPr>
        </p:nvSpPr>
        <p:spPr/>
        <p:txBody>
          <a:bodyPr/>
          <a:lstStyle/>
          <a:p>
            <a:fld id="{C3DB2ADC-AF19-4574-8C10-79B5B04FCA27}" type="slidenum">
              <a:rPr lang="en-US" smtClean="0"/>
              <a:t>10</a:t>
            </a:fld>
            <a:endParaRPr lang="en-US"/>
          </a:p>
        </p:txBody>
      </p:sp>
      <p:sp>
        <p:nvSpPr>
          <p:cNvPr id="6" name="TextBox 5">
            <a:extLst>
              <a:ext uri="{FF2B5EF4-FFF2-40B4-BE49-F238E27FC236}">
                <a16:creationId xmlns:a16="http://schemas.microsoft.com/office/drawing/2014/main" id="{0E70DB17-194C-55A6-81DA-C0441766422F}"/>
              </a:ext>
            </a:extLst>
          </p:cNvPr>
          <p:cNvSpPr txBox="1"/>
          <p:nvPr/>
        </p:nvSpPr>
        <p:spPr>
          <a:xfrm>
            <a:off x="9233351" y="5773449"/>
            <a:ext cx="2231701" cy="369332"/>
          </a:xfrm>
          <a:prstGeom prst="rect">
            <a:avLst/>
          </a:prstGeom>
          <a:noFill/>
        </p:spPr>
        <p:txBody>
          <a:bodyPr wrap="none" rtlCol="0">
            <a:spAutoFit/>
          </a:bodyPr>
          <a:lstStyle/>
          <a:p>
            <a:r>
              <a:rPr lang="en-US" i="1" dirty="0"/>
              <a:t>N = </a:t>
            </a:r>
            <a:r>
              <a:rPr lang="en-US" dirty="0"/>
              <a:t>28 organizations</a:t>
            </a:r>
          </a:p>
        </p:txBody>
      </p:sp>
      <p:sp>
        <p:nvSpPr>
          <p:cNvPr id="5" name="Title 1">
            <a:extLst>
              <a:ext uri="{FF2B5EF4-FFF2-40B4-BE49-F238E27FC236}">
                <a16:creationId xmlns:a16="http://schemas.microsoft.com/office/drawing/2014/main" id="{9D83011B-62B3-2215-223D-CC57FAAE2AF6}"/>
              </a:ext>
            </a:extLst>
          </p:cNvPr>
          <p:cNvSpPr txBox="1">
            <a:spLocks/>
          </p:cNvSpPr>
          <p:nvPr/>
        </p:nvSpPr>
        <p:spPr>
          <a:xfrm>
            <a:off x="7994816" y="196882"/>
            <a:ext cx="320963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r"/>
            <a:r>
              <a:rPr lang="en-US" sz="3200" b="1" dirty="0">
                <a:solidFill>
                  <a:schemeClr val="bg2">
                    <a:lumMod val="50000"/>
                  </a:schemeClr>
                </a:solidFill>
              </a:rPr>
              <a:t>Why</a:t>
            </a:r>
          </a:p>
        </p:txBody>
      </p:sp>
      <p:sp>
        <p:nvSpPr>
          <p:cNvPr id="8" name="Rectangle 7">
            <a:extLst>
              <a:ext uri="{FF2B5EF4-FFF2-40B4-BE49-F238E27FC236}">
                <a16:creationId xmlns:a16="http://schemas.microsoft.com/office/drawing/2014/main" id="{46BC7C2E-669A-F5BE-C049-05873F4B43A1}"/>
              </a:ext>
            </a:extLst>
          </p:cNvPr>
          <p:cNvSpPr/>
          <p:nvPr/>
        </p:nvSpPr>
        <p:spPr>
          <a:xfrm>
            <a:off x="6264877" y="1647668"/>
            <a:ext cx="1729940" cy="3925229"/>
          </a:xfrm>
          <a:prstGeom prst="rect">
            <a:avLst/>
          </a:prstGeom>
          <a:solidFill>
            <a:srgbClr val="C00000">
              <a:alpha val="320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593079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B67F2-46FA-40A2-8A98-CCE82FDFFD37}"/>
              </a:ext>
            </a:extLst>
          </p:cNvPr>
          <p:cNvSpPr>
            <a:spLocks noGrp="1"/>
          </p:cNvSpPr>
          <p:nvPr>
            <p:ph type="title"/>
          </p:nvPr>
        </p:nvSpPr>
        <p:spPr>
          <a:xfrm>
            <a:off x="750367" y="1742700"/>
            <a:ext cx="10691265" cy="3372600"/>
          </a:xfrm>
        </p:spPr>
        <p:txBody>
          <a:bodyPr>
            <a:normAutofit/>
          </a:bodyPr>
          <a:lstStyle/>
          <a:p>
            <a:r>
              <a:rPr lang="en-US" sz="3400" b="1" dirty="0"/>
              <a:t>“Sensing </a:t>
            </a:r>
            <a:r>
              <a:rPr lang="en-US" sz="3400" b="1" dirty="0">
                <a:solidFill>
                  <a:srgbClr val="FF0000"/>
                </a:solidFill>
              </a:rPr>
              <a:t>the battle </a:t>
            </a:r>
            <a:r>
              <a:rPr lang="en-US" sz="3400" b="1" dirty="0"/>
              <a:t>against LGBT+ equality is</a:t>
            </a:r>
            <a:r>
              <a:rPr lang="en-US" sz="3400" b="1" dirty="0">
                <a:solidFill>
                  <a:srgbClr val="FF0000"/>
                </a:solidFill>
              </a:rPr>
              <a:t> being lost</a:t>
            </a:r>
            <a:r>
              <a:rPr lang="en-US" sz="3400" b="1" dirty="0"/>
              <a:t> in the west, well-funded </a:t>
            </a:r>
            <a:r>
              <a:rPr lang="en-US" sz="3400" b="1" dirty="0">
                <a:solidFill>
                  <a:srgbClr val="FF0000"/>
                </a:solidFill>
              </a:rPr>
              <a:t>evangelical groups</a:t>
            </a:r>
            <a:r>
              <a:rPr lang="en-US" sz="3400" b="1" dirty="0"/>
              <a:t> from America have been </a:t>
            </a:r>
            <a:r>
              <a:rPr lang="en-US" sz="3400" b="1" dirty="0">
                <a:solidFill>
                  <a:srgbClr val="FF0000"/>
                </a:solidFill>
              </a:rPr>
              <a:t>spending vast amounts of money</a:t>
            </a:r>
            <a:r>
              <a:rPr lang="en-US" sz="3400" b="1" dirty="0"/>
              <a:t>…against LGBT+ equality in developing countries</a:t>
            </a:r>
            <a:r>
              <a:rPr lang="en-US" sz="3400" dirty="0"/>
              <a:t>.” </a:t>
            </a:r>
          </a:p>
        </p:txBody>
      </p:sp>
      <p:sp>
        <p:nvSpPr>
          <p:cNvPr id="5" name="TextBox 4">
            <a:extLst>
              <a:ext uri="{FF2B5EF4-FFF2-40B4-BE49-F238E27FC236}">
                <a16:creationId xmlns:a16="http://schemas.microsoft.com/office/drawing/2014/main" id="{C1036316-F56B-C3A9-0FED-212BE630CA98}"/>
              </a:ext>
            </a:extLst>
          </p:cNvPr>
          <p:cNvSpPr txBox="1"/>
          <p:nvPr/>
        </p:nvSpPr>
        <p:spPr>
          <a:xfrm>
            <a:off x="9890236" y="5686097"/>
            <a:ext cx="1479892" cy="369332"/>
          </a:xfrm>
          <a:prstGeom prst="rect">
            <a:avLst/>
          </a:prstGeom>
          <a:noFill/>
        </p:spPr>
        <p:txBody>
          <a:bodyPr wrap="none" rtlCol="0">
            <a:spAutoFit/>
          </a:bodyPr>
          <a:lstStyle/>
          <a:p>
            <a:r>
              <a:rPr lang="en-US" b="1" dirty="0">
                <a:solidFill>
                  <a:schemeClr val="bg2">
                    <a:lumMod val="75000"/>
                  </a:schemeClr>
                </a:solidFill>
                <a:latin typeface="+mj-lt"/>
              </a:rPr>
              <a:t>(Staples 2019)</a:t>
            </a:r>
            <a:endParaRPr lang="en-US" dirty="0">
              <a:solidFill>
                <a:schemeClr val="bg2">
                  <a:lumMod val="75000"/>
                </a:schemeClr>
              </a:solidFill>
              <a:latin typeface="+mj-lt"/>
            </a:endParaRPr>
          </a:p>
        </p:txBody>
      </p:sp>
      <p:sp>
        <p:nvSpPr>
          <p:cNvPr id="3" name="Title 1">
            <a:extLst>
              <a:ext uri="{FF2B5EF4-FFF2-40B4-BE49-F238E27FC236}">
                <a16:creationId xmlns:a16="http://schemas.microsoft.com/office/drawing/2014/main" id="{2362C548-D18E-A042-0512-3866E0F6CD18}"/>
              </a:ext>
            </a:extLst>
          </p:cNvPr>
          <p:cNvSpPr txBox="1">
            <a:spLocks/>
          </p:cNvSpPr>
          <p:nvPr/>
        </p:nvSpPr>
        <p:spPr>
          <a:xfrm>
            <a:off x="7994816" y="196882"/>
            <a:ext cx="320963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r"/>
            <a:r>
              <a:rPr lang="en-US" sz="3200" b="1" dirty="0">
                <a:solidFill>
                  <a:schemeClr val="bg2">
                    <a:lumMod val="50000"/>
                  </a:schemeClr>
                </a:solidFill>
              </a:rPr>
              <a:t>Why</a:t>
            </a:r>
          </a:p>
        </p:txBody>
      </p:sp>
      <p:sp>
        <p:nvSpPr>
          <p:cNvPr id="4" name="Slide Number Placeholder 3">
            <a:extLst>
              <a:ext uri="{FF2B5EF4-FFF2-40B4-BE49-F238E27FC236}">
                <a16:creationId xmlns:a16="http://schemas.microsoft.com/office/drawing/2014/main" id="{680E424F-CBA5-6634-78AD-776CFB663B90}"/>
              </a:ext>
            </a:extLst>
          </p:cNvPr>
          <p:cNvSpPr>
            <a:spLocks noGrp="1"/>
          </p:cNvSpPr>
          <p:nvPr>
            <p:ph type="sldNum" sz="quarter" idx="12"/>
          </p:nvPr>
        </p:nvSpPr>
        <p:spPr/>
        <p:txBody>
          <a:bodyPr/>
          <a:lstStyle/>
          <a:p>
            <a:fld id="{C3DB2ADC-AF19-4574-8C10-79B5B04FCA27}" type="slidenum">
              <a:rPr lang="en-US" smtClean="0"/>
              <a:t>11</a:t>
            </a:fld>
            <a:endParaRPr lang="en-US" dirty="0"/>
          </a:p>
        </p:txBody>
      </p:sp>
    </p:spTree>
    <p:extLst>
      <p:ext uri="{BB962C8B-B14F-4D97-AF65-F5344CB8AC3E}">
        <p14:creationId xmlns:p14="http://schemas.microsoft.com/office/powerpoint/2010/main" val="314211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9AEBEF-5AFF-83CF-CE60-EEF51A45669A}"/>
              </a:ext>
            </a:extLst>
          </p:cNvPr>
          <p:cNvSpPr>
            <a:spLocks noGrp="1"/>
          </p:cNvSpPr>
          <p:nvPr>
            <p:ph idx="1"/>
          </p:nvPr>
        </p:nvSpPr>
        <p:spPr/>
        <p:txBody>
          <a:bodyPr>
            <a:normAutofit lnSpcReduction="10000"/>
          </a:bodyPr>
          <a:lstStyle/>
          <a:p>
            <a:r>
              <a:rPr lang="en-US" dirty="0"/>
              <a:t>Nonprofit Tax Forms </a:t>
            </a:r>
          </a:p>
          <a:p>
            <a:pPr lvl="1"/>
            <a:r>
              <a:rPr lang="en-US" dirty="0"/>
              <a:t>Electronically released by the IRS in 2016</a:t>
            </a:r>
          </a:p>
          <a:p>
            <a:pPr lvl="1"/>
            <a:r>
              <a:rPr lang="en-US" dirty="0"/>
              <a:t>Allows collection of financial + administrative data on 100,000’s of nonprofits</a:t>
            </a:r>
          </a:p>
          <a:p>
            <a:pPr lvl="1"/>
            <a:endParaRPr lang="en-US" dirty="0"/>
          </a:p>
          <a:p>
            <a:r>
              <a:rPr lang="en-US" dirty="0"/>
              <a:t>Sample:</a:t>
            </a:r>
          </a:p>
          <a:p>
            <a:pPr lvl="1"/>
            <a:r>
              <a:rPr lang="en-US" dirty="0"/>
              <a:t>U.S. nonprofit organizations with at least $200,000 in gross receipts</a:t>
            </a:r>
          </a:p>
          <a:p>
            <a:pPr lvl="1"/>
            <a:r>
              <a:rPr lang="en-US" dirty="0"/>
              <a:t>~325,000 nonprofits total</a:t>
            </a:r>
          </a:p>
          <a:p>
            <a:pPr lvl="1"/>
            <a:r>
              <a:rPr lang="en-US" dirty="0"/>
              <a:t>2013-2020</a:t>
            </a:r>
          </a:p>
          <a:p>
            <a:pPr lvl="1"/>
            <a:r>
              <a:rPr lang="en-US" i="1" dirty="0"/>
              <a:t>Note: Churches are not required to disclose finances to the federal government</a:t>
            </a:r>
          </a:p>
          <a:p>
            <a:pPr marL="457200" lvl="1" indent="0">
              <a:buNone/>
            </a:pPr>
            <a:endParaRPr lang="en-US" dirty="0"/>
          </a:p>
          <a:p>
            <a:endParaRPr lang="en-US" dirty="0"/>
          </a:p>
        </p:txBody>
      </p:sp>
      <p:sp>
        <p:nvSpPr>
          <p:cNvPr id="6" name="Title 1">
            <a:extLst>
              <a:ext uri="{FF2B5EF4-FFF2-40B4-BE49-F238E27FC236}">
                <a16:creationId xmlns:a16="http://schemas.microsoft.com/office/drawing/2014/main" id="{CADAA61C-0BCA-ACB9-9AAF-C2D7B0C1B7EA}"/>
              </a:ext>
            </a:extLst>
          </p:cNvPr>
          <p:cNvSpPr>
            <a:spLocks noGrp="1"/>
          </p:cNvSpPr>
          <p:nvPr>
            <p:ph type="title"/>
          </p:nvPr>
        </p:nvSpPr>
        <p:spPr>
          <a:xfrm>
            <a:off x="10139000" y="177338"/>
            <a:ext cx="1252900" cy="1371030"/>
          </a:xfrm>
        </p:spPr>
        <p:txBody>
          <a:bodyPr>
            <a:normAutofit/>
          </a:bodyPr>
          <a:lstStyle/>
          <a:p>
            <a:pPr algn="ctr"/>
            <a:r>
              <a:rPr lang="en-US" sz="3200" b="1" dirty="0">
                <a:solidFill>
                  <a:schemeClr val="bg2">
                    <a:lumMod val="50000"/>
                  </a:schemeClr>
                </a:solidFill>
              </a:rPr>
              <a:t>How</a:t>
            </a:r>
          </a:p>
        </p:txBody>
      </p:sp>
      <p:sp>
        <p:nvSpPr>
          <p:cNvPr id="2" name="Slide Number Placeholder 1">
            <a:extLst>
              <a:ext uri="{FF2B5EF4-FFF2-40B4-BE49-F238E27FC236}">
                <a16:creationId xmlns:a16="http://schemas.microsoft.com/office/drawing/2014/main" id="{307E8F8C-A0D6-B23C-3D92-4E4B20DBC554}"/>
              </a:ext>
            </a:extLst>
          </p:cNvPr>
          <p:cNvSpPr>
            <a:spLocks noGrp="1"/>
          </p:cNvSpPr>
          <p:nvPr>
            <p:ph type="sldNum" sz="quarter" idx="12"/>
          </p:nvPr>
        </p:nvSpPr>
        <p:spPr/>
        <p:txBody>
          <a:bodyPr/>
          <a:lstStyle/>
          <a:p>
            <a:fld id="{C3DB2ADC-AF19-4574-8C10-79B5B04FCA27}" type="slidenum">
              <a:rPr lang="en-US" smtClean="0"/>
              <a:t>12</a:t>
            </a:fld>
            <a:endParaRPr lang="en-US"/>
          </a:p>
        </p:txBody>
      </p:sp>
      <p:sp>
        <p:nvSpPr>
          <p:cNvPr id="4" name="Title 1">
            <a:extLst>
              <a:ext uri="{FF2B5EF4-FFF2-40B4-BE49-F238E27FC236}">
                <a16:creationId xmlns:a16="http://schemas.microsoft.com/office/drawing/2014/main" id="{A648EA69-D95D-D615-FC64-D7AC1CB7B2B9}"/>
              </a:ext>
            </a:extLst>
          </p:cNvPr>
          <p:cNvSpPr txBox="1">
            <a:spLocks/>
          </p:cNvSpPr>
          <p:nvPr/>
        </p:nvSpPr>
        <p:spPr>
          <a:xfrm>
            <a:off x="700635" y="922096"/>
            <a:ext cx="10691265"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b="1" dirty="0"/>
              <a:t>Data: IRS Form 990</a:t>
            </a:r>
          </a:p>
        </p:txBody>
      </p:sp>
    </p:spTree>
    <p:extLst>
      <p:ext uri="{BB962C8B-B14F-4D97-AF65-F5344CB8AC3E}">
        <p14:creationId xmlns:p14="http://schemas.microsoft.com/office/powerpoint/2010/main" val="3895107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9AEBEF-5AFF-83CF-CE60-EEF51A45669A}"/>
              </a:ext>
            </a:extLst>
          </p:cNvPr>
          <p:cNvSpPr>
            <a:spLocks noGrp="1"/>
          </p:cNvSpPr>
          <p:nvPr>
            <p:ph idx="1"/>
          </p:nvPr>
        </p:nvSpPr>
        <p:spPr/>
        <p:txBody>
          <a:bodyPr>
            <a:normAutofit lnSpcReduction="10000"/>
          </a:bodyPr>
          <a:lstStyle/>
          <a:p>
            <a:r>
              <a:rPr lang="en-US" dirty="0"/>
              <a:t>Dependent Variable:</a:t>
            </a:r>
          </a:p>
          <a:p>
            <a:pPr lvl="1"/>
            <a:r>
              <a:rPr lang="en-US" dirty="0"/>
              <a:t>Volume: Total dollars spent internationally (logged)</a:t>
            </a:r>
          </a:p>
          <a:p>
            <a:pPr lvl="1"/>
            <a:r>
              <a:rPr lang="en-US" dirty="0"/>
              <a:t>Priority: Proportion of foreign expenditures out of total expenses</a:t>
            </a:r>
          </a:p>
          <a:p>
            <a:pPr lvl="1"/>
            <a:r>
              <a:rPr lang="en-US" dirty="0"/>
              <a:t>International Focus: Indicator for whether the organization spends money internationally or not</a:t>
            </a:r>
          </a:p>
          <a:p>
            <a:pPr lvl="1"/>
            <a:endParaRPr lang="en-US" dirty="0"/>
          </a:p>
          <a:p>
            <a:r>
              <a:rPr lang="en-US" dirty="0"/>
              <a:t>Independent Variables:</a:t>
            </a:r>
          </a:p>
          <a:p>
            <a:pPr lvl="1"/>
            <a:r>
              <a:rPr lang="en-US" dirty="0"/>
              <a:t>Anti-LGBTQ+ indicator</a:t>
            </a:r>
          </a:p>
          <a:p>
            <a:pPr lvl="1"/>
            <a:r>
              <a:rPr lang="en-US" dirty="0"/>
              <a:t>State-level marriage equality</a:t>
            </a:r>
          </a:p>
          <a:p>
            <a:pPr lvl="1"/>
            <a:r>
              <a:rPr lang="en-US" dirty="0"/>
              <a:t>Anti-LGBTQ+ x Marriage Equality Legalization</a:t>
            </a:r>
          </a:p>
          <a:p>
            <a:pPr marL="457200" lvl="1" indent="0">
              <a:buNone/>
            </a:pPr>
            <a:endParaRPr lang="en-US" dirty="0"/>
          </a:p>
          <a:p>
            <a:endParaRPr lang="en-US" dirty="0"/>
          </a:p>
        </p:txBody>
      </p:sp>
      <p:sp>
        <p:nvSpPr>
          <p:cNvPr id="2" name="Slide Number Placeholder 1">
            <a:extLst>
              <a:ext uri="{FF2B5EF4-FFF2-40B4-BE49-F238E27FC236}">
                <a16:creationId xmlns:a16="http://schemas.microsoft.com/office/drawing/2014/main" id="{4CB5FC31-3083-825B-B84A-46CAC6DB54CC}"/>
              </a:ext>
            </a:extLst>
          </p:cNvPr>
          <p:cNvSpPr>
            <a:spLocks noGrp="1"/>
          </p:cNvSpPr>
          <p:nvPr>
            <p:ph type="sldNum" sz="quarter" idx="12"/>
          </p:nvPr>
        </p:nvSpPr>
        <p:spPr/>
        <p:txBody>
          <a:bodyPr/>
          <a:lstStyle/>
          <a:p>
            <a:fld id="{C3DB2ADC-AF19-4574-8C10-79B5B04FCA27}" type="slidenum">
              <a:rPr lang="en-US" smtClean="0"/>
              <a:t>13</a:t>
            </a:fld>
            <a:endParaRPr lang="en-US"/>
          </a:p>
        </p:txBody>
      </p:sp>
      <p:sp>
        <p:nvSpPr>
          <p:cNvPr id="4" name="Title 1">
            <a:extLst>
              <a:ext uri="{FF2B5EF4-FFF2-40B4-BE49-F238E27FC236}">
                <a16:creationId xmlns:a16="http://schemas.microsoft.com/office/drawing/2014/main" id="{35C043A7-C851-21B6-4FC4-191B28239F8D}"/>
              </a:ext>
            </a:extLst>
          </p:cNvPr>
          <p:cNvSpPr>
            <a:spLocks noGrp="1"/>
          </p:cNvSpPr>
          <p:nvPr>
            <p:ph type="title"/>
          </p:nvPr>
        </p:nvSpPr>
        <p:spPr>
          <a:xfrm>
            <a:off x="700635" y="922096"/>
            <a:ext cx="10691265" cy="1371030"/>
          </a:xfrm>
        </p:spPr>
        <p:txBody>
          <a:bodyPr/>
          <a:lstStyle/>
          <a:p>
            <a:pPr algn="ctr"/>
            <a:r>
              <a:rPr lang="en-US" b="1" dirty="0"/>
              <a:t>Measures</a:t>
            </a:r>
          </a:p>
        </p:txBody>
      </p:sp>
      <p:sp>
        <p:nvSpPr>
          <p:cNvPr id="5" name="Title 1">
            <a:extLst>
              <a:ext uri="{FF2B5EF4-FFF2-40B4-BE49-F238E27FC236}">
                <a16:creationId xmlns:a16="http://schemas.microsoft.com/office/drawing/2014/main" id="{D369444A-E9F2-E330-86B6-73699972D1D7}"/>
              </a:ext>
            </a:extLst>
          </p:cNvPr>
          <p:cNvSpPr txBox="1">
            <a:spLocks/>
          </p:cNvSpPr>
          <p:nvPr/>
        </p:nvSpPr>
        <p:spPr>
          <a:xfrm>
            <a:off x="10139000" y="177338"/>
            <a:ext cx="1252900"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sz="3200" b="1">
                <a:solidFill>
                  <a:schemeClr val="bg2">
                    <a:lumMod val="50000"/>
                  </a:schemeClr>
                </a:solidFill>
              </a:rPr>
              <a:t>How</a:t>
            </a:r>
            <a:endParaRPr lang="en-US" sz="3200" b="1" dirty="0">
              <a:solidFill>
                <a:schemeClr val="bg2">
                  <a:lumMod val="50000"/>
                </a:schemeClr>
              </a:solidFill>
            </a:endParaRPr>
          </a:p>
        </p:txBody>
      </p:sp>
    </p:spTree>
    <p:extLst>
      <p:ext uri="{BB962C8B-B14F-4D97-AF65-F5344CB8AC3E}">
        <p14:creationId xmlns:p14="http://schemas.microsoft.com/office/powerpoint/2010/main" val="3675688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CB5FC31-3083-825B-B84A-46CAC6DB54CC}"/>
              </a:ext>
            </a:extLst>
          </p:cNvPr>
          <p:cNvSpPr>
            <a:spLocks noGrp="1"/>
          </p:cNvSpPr>
          <p:nvPr>
            <p:ph type="sldNum" sz="quarter" idx="12"/>
          </p:nvPr>
        </p:nvSpPr>
        <p:spPr/>
        <p:txBody>
          <a:bodyPr/>
          <a:lstStyle/>
          <a:p>
            <a:fld id="{C3DB2ADC-AF19-4574-8C10-79B5B04FCA27}" type="slidenum">
              <a:rPr lang="en-US" smtClean="0"/>
              <a:t>14</a:t>
            </a:fld>
            <a:endParaRPr lang="en-US"/>
          </a:p>
        </p:txBody>
      </p:sp>
      <p:sp>
        <p:nvSpPr>
          <p:cNvPr id="4" name="Title 1">
            <a:extLst>
              <a:ext uri="{FF2B5EF4-FFF2-40B4-BE49-F238E27FC236}">
                <a16:creationId xmlns:a16="http://schemas.microsoft.com/office/drawing/2014/main" id="{35C043A7-C851-21B6-4FC4-191B28239F8D}"/>
              </a:ext>
            </a:extLst>
          </p:cNvPr>
          <p:cNvSpPr>
            <a:spLocks noGrp="1"/>
          </p:cNvSpPr>
          <p:nvPr>
            <p:ph type="title"/>
          </p:nvPr>
        </p:nvSpPr>
        <p:spPr>
          <a:xfrm>
            <a:off x="700635" y="922096"/>
            <a:ext cx="10691265" cy="1371030"/>
          </a:xfrm>
        </p:spPr>
        <p:txBody>
          <a:bodyPr/>
          <a:lstStyle/>
          <a:p>
            <a:pPr algn="ctr"/>
            <a:r>
              <a:rPr lang="en-US" b="1" dirty="0"/>
              <a:t>Methods</a:t>
            </a:r>
          </a:p>
        </p:txBody>
      </p:sp>
      <p:sp>
        <p:nvSpPr>
          <p:cNvPr id="5" name="Title 1">
            <a:extLst>
              <a:ext uri="{FF2B5EF4-FFF2-40B4-BE49-F238E27FC236}">
                <a16:creationId xmlns:a16="http://schemas.microsoft.com/office/drawing/2014/main" id="{7ED5D2F3-691D-74A3-4950-9507F1344B85}"/>
              </a:ext>
            </a:extLst>
          </p:cNvPr>
          <p:cNvSpPr txBox="1">
            <a:spLocks/>
          </p:cNvSpPr>
          <p:nvPr/>
        </p:nvSpPr>
        <p:spPr>
          <a:xfrm>
            <a:off x="10139000" y="177338"/>
            <a:ext cx="1252900"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sz="3200" b="1">
                <a:solidFill>
                  <a:schemeClr val="bg2">
                    <a:lumMod val="50000"/>
                  </a:schemeClr>
                </a:solidFill>
              </a:rPr>
              <a:t>How</a:t>
            </a:r>
            <a:endParaRPr lang="en-US" sz="3200" b="1" dirty="0">
              <a:solidFill>
                <a:schemeClr val="bg2">
                  <a:lumMod val="50000"/>
                </a:schemeClr>
              </a:solidFill>
            </a:endParaRPr>
          </a:p>
        </p:txBody>
      </p:sp>
      <mc:AlternateContent xmlns:mc="http://schemas.openxmlformats.org/markup-compatibility/2006">
        <mc:Choice xmlns:a14="http://schemas.microsoft.com/office/drawing/2010/main" Requires="a14">
          <p:sp>
            <p:nvSpPr>
              <p:cNvPr id="9" name="Content Placeholder 2">
                <a:extLst>
                  <a:ext uri="{FF2B5EF4-FFF2-40B4-BE49-F238E27FC236}">
                    <a16:creationId xmlns:a16="http://schemas.microsoft.com/office/drawing/2014/main" id="{FB690348-F144-CE9C-BC7C-F0DBD9FDC138}"/>
                  </a:ext>
                </a:extLst>
              </p:cNvPr>
              <p:cNvSpPr>
                <a:spLocks noGrp="1"/>
              </p:cNvSpPr>
              <p:nvPr>
                <p:ph idx="1"/>
              </p:nvPr>
            </p:nvSpPr>
            <p:spPr>
              <a:xfrm>
                <a:off x="750367" y="2293126"/>
                <a:ext cx="10691265" cy="3636088"/>
              </a:xfrm>
            </p:spPr>
            <p:txBody>
              <a:bodyPr>
                <a:normAutofit lnSpcReduction="10000"/>
              </a:bodyPr>
              <a:lstStyle/>
              <a:p>
                <a:pPr marL="0" indent="0" algn="ctr">
                  <a:buNone/>
                </a:pPr>
                <a14:m>
                  <m:oMath xmlns:m="http://schemas.openxmlformats.org/officeDocument/2006/math">
                    <m:d>
                      <m:dPr>
                        <m:ctrlPr>
                          <a:rPr lang="en-US" sz="2800" i="1"/>
                        </m:ctrlPr>
                      </m:dPr>
                      <m:e>
                        <m:r>
                          <a:rPr lang="en-US" sz="2800" i="1"/>
                          <m:t>1</m:t>
                        </m:r>
                      </m:e>
                    </m:d>
                    <m:sSub>
                      <m:sSubPr>
                        <m:ctrlPr>
                          <a:rPr lang="en-US" sz="2800" i="1"/>
                        </m:ctrlPr>
                      </m:sSubPr>
                      <m:e>
                        <m:r>
                          <a:rPr lang="en-US" sz="2800" i="1"/>
                          <m:t>𝑌</m:t>
                        </m:r>
                      </m:e>
                      <m:sub>
                        <m:r>
                          <a:rPr lang="en-US" sz="2800" i="1"/>
                          <m:t>𝑖𝑡</m:t>
                        </m:r>
                      </m:sub>
                    </m:sSub>
                    <m:r>
                      <a:rPr lang="en-US" sz="2800" i="1"/>
                      <m:t>= </m:t>
                    </m:r>
                    <m:r>
                      <a:rPr lang="en-US" sz="2800" i="1"/>
                      <m:t>𝛽</m:t>
                    </m:r>
                    <m:sSub>
                      <m:sSubPr>
                        <m:ctrlPr>
                          <a:rPr lang="en-US" sz="2800" i="1"/>
                        </m:ctrlPr>
                      </m:sSubPr>
                      <m:e>
                        <m:r>
                          <a:rPr lang="en-US" sz="2800" i="1"/>
                          <m:t>𝑋</m:t>
                        </m:r>
                      </m:e>
                      <m:sub>
                        <m:r>
                          <a:rPr lang="en-US" sz="2800" i="1"/>
                          <m:t>𝑖𝑡</m:t>
                        </m:r>
                      </m:sub>
                    </m:sSub>
                    <m:r>
                      <a:rPr lang="en-US" sz="2800" i="1"/>
                      <m:t>+ </m:t>
                    </m:r>
                    <m:r>
                      <a:rPr lang="en-US" sz="2800" i="1"/>
                      <m:t>𝛾</m:t>
                    </m:r>
                    <m:sSub>
                      <m:sSubPr>
                        <m:ctrlPr>
                          <a:rPr lang="en-US" sz="2800" i="1"/>
                        </m:ctrlPr>
                      </m:sSubPr>
                      <m:e>
                        <m:r>
                          <a:rPr lang="en-US" sz="2800" i="1"/>
                          <m:t>𝐴𝑁𝑇𝐼</m:t>
                        </m:r>
                      </m:e>
                      <m:sub>
                        <m:r>
                          <a:rPr lang="en-US" sz="2800" i="1"/>
                          <m:t>𝑖𝑡</m:t>
                        </m:r>
                      </m:sub>
                    </m:sSub>
                    <m:r>
                      <a:rPr lang="en-US" sz="2800" i="1"/>
                      <m:t>+</m:t>
                    </m:r>
                    <m:r>
                      <a:rPr lang="en-US" sz="2800" i="1"/>
                      <m:t>𝛿</m:t>
                    </m:r>
                    <m:sSub>
                      <m:sSubPr>
                        <m:ctrlPr>
                          <a:rPr lang="en-US" sz="2800" i="1"/>
                        </m:ctrlPr>
                      </m:sSubPr>
                      <m:e>
                        <m:r>
                          <a:rPr lang="en-US" sz="2800" i="1"/>
                          <m:t>𝐴𝑁𝑇𝐼</m:t>
                        </m:r>
                      </m:e>
                      <m:sub>
                        <m:r>
                          <a:rPr lang="en-US" sz="2800" i="1"/>
                          <m:t>𝑖𝑡</m:t>
                        </m:r>
                      </m:sub>
                    </m:sSub>
                    <m:r>
                      <a:rPr lang="en-US" sz="2800" i="1"/>
                      <m:t>∗</m:t>
                    </m:r>
                    <m:sSub>
                      <m:sSubPr>
                        <m:ctrlPr>
                          <a:rPr lang="en-US" sz="2800" i="1"/>
                        </m:ctrlPr>
                      </m:sSubPr>
                      <m:e>
                        <m:r>
                          <a:rPr lang="en-US" sz="2800" i="1"/>
                          <m:t>𝑆𝐴𝑀𝐸</m:t>
                        </m:r>
                        <m:r>
                          <a:rPr lang="en-US" sz="2800" i="1"/>
                          <m:t>−</m:t>
                        </m:r>
                        <m:r>
                          <a:rPr lang="en-US" sz="2800" i="1"/>
                          <m:t>𝑆𝐸𝑋</m:t>
                        </m:r>
                        <m:r>
                          <a:rPr lang="en-US" sz="2800" i="1"/>
                          <m:t> </m:t>
                        </m:r>
                        <m:r>
                          <a:rPr lang="en-US" sz="2800" i="1"/>
                          <m:t>𝐿𝐸𝐺𝐴𝐿</m:t>
                        </m:r>
                      </m:e>
                      <m:sub>
                        <m:r>
                          <a:rPr lang="en-US" sz="2800" i="1"/>
                          <m:t>𝑖𝑡</m:t>
                        </m:r>
                      </m:sub>
                    </m:sSub>
                    <m:r>
                      <a:rPr lang="en-US" sz="2800" i="1"/>
                      <m:t>+</m:t>
                    </m:r>
                    <m:sSub>
                      <m:sSubPr>
                        <m:ctrlPr>
                          <a:rPr lang="en-US" sz="2800" i="1"/>
                        </m:ctrlPr>
                      </m:sSubPr>
                      <m:e>
                        <m:r>
                          <a:rPr lang="en-US" sz="2800" i="1"/>
                          <m:t>𝜀</m:t>
                        </m:r>
                      </m:e>
                      <m:sub>
                        <m:r>
                          <a:rPr lang="en-US" sz="2800" i="1"/>
                          <m:t>𝑖𝑡</m:t>
                        </m:r>
                      </m:sub>
                    </m:sSub>
                  </m:oMath>
                </a14:m>
                <a:r>
                  <a:rPr lang="en-US" sz="2800" dirty="0">
                    <a:effectLst/>
                  </a:rPr>
                  <a:t> </a:t>
                </a:r>
                <a:endParaRPr lang="en-US" sz="2800" dirty="0"/>
              </a:p>
              <a:p>
                <a:pPr marL="457200" lvl="1" indent="0">
                  <a:buNone/>
                </a:pPr>
                <a:endParaRPr lang="en-US" dirty="0"/>
              </a:p>
              <a:p>
                <a:r>
                  <a:rPr lang="en-US" sz="2200" dirty="0"/>
                  <a:t>OLS</a:t>
                </a:r>
              </a:p>
              <a:p>
                <a:r>
                  <a:rPr lang="en-US" sz="2200" dirty="0"/>
                  <a:t>Alternative State-Level Explanations</a:t>
                </a:r>
              </a:p>
              <a:p>
                <a:pPr lvl="1"/>
                <a:r>
                  <a:rPr lang="en-US" sz="2000" dirty="0"/>
                  <a:t>Demographic controls (education, migration)</a:t>
                </a:r>
              </a:p>
              <a:p>
                <a:pPr lvl="1"/>
                <a:r>
                  <a:rPr lang="en-US" sz="2000" dirty="0"/>
                  <a:t>Organizational ecology (total nonprofits, churches)</a:t>
                </a:r>
              </a:p>
              <a:p>
                <a:pPr lvl="1"/>
                <a:r>
                  <a:rPr lang="en-US" sz="2000" dirty="0"/>
                  <a:t>Political alignment (GOP Governor)</a:t>
                </a:r>
              </a:p>
              <a:p>
                <a:pPr lvl="1"/>
                <a:r>
                  <a:rPr lang="en-US" sz="2000" dirty="0"/>
                  <a:t>Financial resources (state GDP)</a:t>
                </a:r>
              </a:p>
              <a:p>
                <a:pPr marL="457200" lvl="1" indent="0">
                  <a:buNone/>
                </a:pPr>
                <a:endParaRPr lang="en-US" dirty="0"/>
              </a:p>
              <a:p>
                <a:endParaRPr lang="en-US" dirty="0"/>
              </a:p>
            </p:txBody>
          </p:sp>
        </mc:Choice>
        <mc:Fallback>
          <p:sp>
            <p:nvSpPr>
              <p:cNvPr id="9" name="Content Placeholder 2">
                <a:extLst>
                  <a:ext uri="{FF2B5EF4-FFF2-40B4-BE49-F238E27FC236}">
                    <a16:creationId xmlns:a16="http://schemas.microsoft.com/office/drawing/2014/main" id="{FB690348-F144-CE9C-BC7C-F0DBD9FDC138}"/>
                  </a:ext>
                </a:extLst>
              </p:cNvPr>
              <p:cNvSpPr>
                <a:spLocks noGrp="1" noRot="1" noChangeAspect="1" noMove="1" noResize="1" noEditPoints="1" noAdjustHandles="1" noChangeArrowheads="1" noChangeShapeType="1" noTextEdit="1"/>
              </p:cNvSpPr>
              <p:nvPr>
                <p:ph idx="1"/>
              </p:nvPr>
            </p:nvSpPr>
            <p:spPr>
              <a:xfrm>
                <a:off x="750367" y="2293126"/>
                <a:ext cx="10691265" cy="3636088"/>
              </a:xfrm>
              <a:blipFill>
                <a:blip r:embed="rId3"/>
                <a:stretch>
                  <a:fillRect l="-713"/>
                </a:stretch>
              </a:blipFill>
            </p:spPr>
            <p:txBody>
              <a:bodyPr/>
              <a:lstStyle/>
              <a:p>
                <a:r>
                  <a:rPr lang="en-US">
                    <a:noFill/>
                  </a:rPr>
                  <a:t> </a:t>
                </a:r>
              </a:p>
            </p:txBody>
          </p:sp>
        </mc:Fallback>
      </mc:AlternateContent>
    </p:spTree>
    <p:extLst>
      <p:ext uri="{BB962C8B-B14F-4D97-AF65-F5344CB8AC3E}">
        <p14:creationId xmlns:p14="http://schemas.microsoft.com/office/powerpoint/2010/main" val="29003486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A68FD55-F6A4-CA73-415A-4429CEE75093}"/>
              </a:ext>
            </a:extLst>
          </p:cNvPr>
          <p:cNvSpPr>
            <a:spLocks noGrp="1"/>
          </p:cNvSpPr>
          <p:nvPr>
            <p:ph type="sldNum" sz="quarter" idx="12"/>
          </p:nvPr>
        </p:nvSpPr>
        <p:spPr/>
        <p:txBody>
          <a:bodyPr/>
          <a:lstStyle/>
          <a:p>
            <a:fld id="{C3DB2ADC-AF19-4574-8C10-79B5B04FCA27}" type="slidenum">
              <a:rPr lang="en-US" smtClean="0"/>
              <a:t>15</a:t>
            </a:fld>
            <a:endParaRPr lang="en-US"/>
          </a:p>
        </p:txBody>
      </p:sp>
      <p:sp>
        <p:nvSpPr>
          <p:cNvPr id="5" name="TextBox 4">
            <a:extLst>
              <a:ext uri="{FF2B5EF4-FFF2-40B4-BE49-F238E27FC236}">
                <a16:creationId xmlns:a16="http://schemas.microsoft.com/office/drawing/2014/main" id="{465D9389-AE0F-8AF7-62F5-76A5B1930FDE}"/>
              </a:ext>
            </a:extLst>
          </p:cNvPr>
          <p:cNvSpPr txBox="1"/>
          <p:nvPr/>
        </p:nvSpPr>
        <p:spPr>
          <a:xfrm rot="16200000">
            <a:off x="-528529" y="3650389"/>
            <a:ext cx="1976823" cy="400110"/>
          </a:xfrm>
          <a:prstGeom prst="rect">
            <a:avLst/>
          </a:prstGeom>
          <a:noFill/>
        </p:spPr>
        <p:txBody>
          <a:bodyPr wrap="none" rtlCol="0">
            <a:spAutoFit/>
          </a:bodyPr>
          <a:lstStyle/>
          <a:p>
            <a:pPr algn="ctr"/>
            <a:r>
              <a:rPr lang="en-US" sz="1000" dirty="0">
                <a:latin typeface="Helvetica" pitchFamily="2" charset="0"/>
              </a:rPr>
              <a:t>Proportion of Foreign Expenses</a:t>
            </a:r>
          </a:p>
          <a:p>
            <a:pPr algn="ctr"/>
            <a:r>
              <a:rPr lang="en-US" sz="1000" dirty="0">
                <a:latin typeface="Helvetica" pitchFamily="2" charset="0"/>
              </a:rPr>
              <a:t>of Total Expenses</a:t>
            </a:r>
          </a:p>
        </p:txBody>
      </p:sp>
      <p:pic>
        <p:nvPicPr>
          <p:cNvPr id="6" name="Picture 5" descr="Graphical user interface&#10;&#10;Description automatically generated">
            <a:extLst>
              <a:ext uri="{FF2B5EF4-FFF2-40B4-BE49-F238E27FC236}">
                <a16:creationId xmlns:a16="http://schemas.microsoft.com/office/drawing/2014/main" id="{034748CC-4E0E-5917-1BDD-5A70417A3F27}"/>
              </a:ext>
            </a:extLst>
          </p:cNvPr>
          <p:cNvPicPr>
            <a:picLocks noChangeAspect="1"/>
          </p:cNvPicPr>
          <p:nvPr/>
        </p:nvPicPr>
        <p:blipFill rotWithShape="1">
          <a:blip r:embed="rId3">
            <a:extLst>
              <a:ext uri="{28A0092B-C50C-407E-A947-70E740481C1C}">
                <a14:useLocalDpi xmlns:a14="http://schemas.microsoft.com/office/drawing/2010/main" val="0"/>
              </a:ext>
            </a:extLst>
          </a:blip>
          <a:srcRect l="50000" t="997" r="667" b="54519"/>
          <a:stretch/>
        </p:blipFill>
        <p:spPr>
          <a:xfrm>
            <a:off x="616066" y="2177966"/>
            <a:ext cx="5594082" cy="3476014"/>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F491A2CE-C96F-0F5C-FDBB-113FAFF7F38B}"/>
              </a:ext>
            </a:extLst>
          </p:cNvPr>
          <p:cNvPicPr>
            <a:picLocks noChangeAspect="1"/>
          </p:cNvPicPr>
          <p:nvPr/>
        </p:nvPicPr>
        <p:blipFill rotWithShape="1">
          <a:blip r:embed="rId3">
            <a:extLst>
              <a:ext uri="{28A0092B-C50C-407E-A947-70E740481C1C}">
                <a14:useLocalDpi xmlns:a14="http://schemas.microsoft.com/office/drawing/2010/main" val="0"/>
              </a:ext>
            </a:extLst>
          </a:blip>
          <a:srcRect l="585" t="46899" r="50000" b="7028"/>
          <a:stretch/>
        </p:blipFill>
        <p:spPr>
          <a:xfrm>
            <a:off x="6268330" y="2104846"/>
            <a:ext cx="5612084" cy="3605786"/>
          </a:xfrm>
          <a:prstGeom prst="rect">
            <a:avLst/>
          </a:prstGeom>
        </p:spPr>
      </p:pic>
      <p:sp>
        <p:nvSpPr>
          <p:cNvPr id="8" name="Title 1">
            <a:extLst>
              <a:ext uri="{FF2B5EF4-FFF2-40B4-BE49-F238E27FC236}">
                <a16:creationId xmlns:a16="http://schemas.microsoft.com/office/drawing/2014/main" id="{A0DB873F-68A4-0206-EEC4-016CC8410FF7}"/>
              </a:ext>
            </a:extLst>
          </p:cNvPr>
          <p:cNvSpPr txBox="1">
            <a:spLocks/>
          </p:cNvSpPr>
          <p:nvPr/>
        </p:nvSpPr>
        <p:spPr>
          <a:xfrm>
            <a:off x="800100" y="1147368"/>
            <a:ext cx="6479520" cy="607969"/>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sz="2800" b="1" dirty="0"/>
              <a:t>Predicted Values of Budget priority</a:t>
            </a:r>
          </a:p>
        </p:txBody>
      </p:sp>
      <p:sp>
        <p:nvSpPr>
          <p:cNvPr id="12" name="Title 1">
            <a:extLst>
              <a:ext uri="{FF2B5EF4-FFF2-40B4-BE49-F238E27FC236}">
                <a16:creationId xmlns:a16="http://schemas.microsoft.com/office/drawing/2014/main" id="{8D2E56C7-CADE-2805-2FDF-6F8B6825AA63}"/>
              </a:ext>
            </a:extLst>
          </p:cNvPr>
          <p:cNvSpPr txBox="1">
            <a:spLocks/>
          </p:cNvSpPr>
          <p:nvPr/>
        </p:nvSpPr>
        <p:spPr>
          <a:xfrm>
            <a:off x="10139000" y="177338"/>
            <a:ext cx="1252900"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sz="3200" b="1">
                <a:solidFill>
                  <a:schemeClr val="bg2">
                    <a:lumMod val="50000"/>
                  </a:schemeClr>
                </a:solidFill>
              </a:rPr>
              <a:t>How</a:t>
            </a:r>
            <a:endParaRPr lang="en-US" sz="3200" b="1" dirty="0">
              <a:solidFill>
                <a:schemeClr val="bg2">
                  <a:lumMod val="50000"/>
                </a:schemeClr>
              </a:solidFill>
            </a:endParaRPr>
          </a:p>
        </p:txBody>
      </p:sp>
    </p:spTree>
    <p:extLst>
      <p:ext uri="{BB962C8B-B14F-4D97-AF65-F5344CB8AC3E}">
        <p14:creationId xmlns:p14="http://schemas.microsoft.com/office/powerpoint/2010/main" val="1146349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A68FD55-F6A4-CA73-415A-4429CEE75093}"/>
              </a:ext>
            </a:extLst>
          </p:cNvPr>
          <p:cNvSpPr>
            <a:spLocks noGrp="1"/>
          </p:cNvSpPr>
          <p:nvPr>
            <p:ph type="sldNum" sz="quarter" idx="12"/>
          </p:nvPr>
        </p:nvSpPr>
        <p:spPr/>
        <p:txBody>
          <a:bodyPr/>
          <a:lstStyle/>
          <a:p>
            <a:fld id="{C3DB2ADC-AF19-4574-8C10-79B5B04FCA27}" type="slidenum">
              <a:rPr lang="en-US" smtClean="0"/>
              <a:t>16</a:t>
            </a:fld>
            <a:endParaRPr lang="en-US"/>
          </a:p>
        </p:txBody>
      </p:sp>
      <p:sp>
        <p:nvSpPr>
          <p:cNvPr id="8" name="Title 1">
            <a:extLst>
              <a:ext uri="{FF2B5EF4-FFF2-40B4-BE49-F238E27FC236}">
                <a16:creationId xmlns:a16="http://schemas.microsoft.com/office/drawing/2014/main" id="{A0DB873F-68A4-0206-EEC4-016CC8410FF7}"/>
              </a:ext>
            </a:extLst>
          </p:cNvPr>
          <p:cNvSpPr txBox="1">
            <a:spLocks/>
          </p:cNvSpPr>
          <p:nvPr/>
        </p:nvSpPr>
        <p:spPr>
          <a:xfrm>
            <a:off x="800100" y="1147368"/>
            <a:ext cx="6479520" cy="607969"/>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sz="2800" b="1" dirty="0"/>
              <a:t>Predicted Values of xx</a:t>
            </a:r>
          </a:p>
        </p:txBody>
      </p:sp>
      <p:sp>
        <p:nvSpPr>
          <p:cNvPr id="12" name="Title 1">
            <a:extLst>
              <a:ext uri="{FF2B5EF4-FFF2-40B4-BE49-F238E27FC236}">
                <a16:creationId xmlns:a16="http://schemas.microsoft.com/office/drawing/2014/main" id="{8D2E56C7-CADE-2805-2FDF-6F8B6825AA63}"/>
              </a:ext>
            </a:extLst>
          </p:cNvPr>
          <p:cNvSpPr txBox="1">
            <a:spLocks/>
          </p:cNvSpPr>
          <p:nvPr/>
        </p:nvSpPr>
        <p:spPr>
          <a:xfrm>
            <a:off x="10139000" y="177338"/>
            <a:ext cx="1252900"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sz="3200" b="1">
                <a:solidFill>
                  <a:schemeClr val="bg2">
                    <a:lumMod val="50000"/>
                  </a:schemeClr>
                </a:solidFill>
              </a:rPr>
              <a:t>How</a:t>
            </a:r>
            <a:endParaRPr lang="en-US" sz="3200" b="1" dirty="0">
              <a:solidFill>
                <a:schemeClr val="bg2">
                  <a:lumMod val="50000"/>
                </a:schemeClr>
              </a:solidFill>
            </a:endParaRPr>
          </a:p>
        </p:txBody>
      </p:sp>
    </p:spTree>
    <p:extLst>
      <p:ext uri="{BB962C8B-B14F-4D97-AF65-F5344CB8AC3E}">
        <p14:creationId xmlns:p14="http://schemas.microsoft.com/office/powerpoint/2010/main" val="8063813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BF45A-C08E-CF5F-FF3A-1204F7C86E18}"/>
              </a:ext>
            </a:extLst>
          </p:cNvPr>
          <p:cNvSpPr>
            <a:spLocks noGrp="1"/>
          </p:cNvSpPr>
          <p:nvPr>
            <p:ph type="title"/>
          </p:nvPr>
        </p:nvSpPr>
        <p:spPr/>
        <p:txBody>
          <a:bodyPr/>
          <a:lstStyle/>
          <a:p>
            <a:pPr algn="ctr"/>
            <a:r>
              <a:rPr lang="en-US" b="1" dirty="0"/>
              <a:t>Implications</a:t>
            </a:r>
          </a:p>
        </p:txBody>
      </p:sp>
      <p:sp>
        <p:nvSpPr>
          <p:cNvPr id="3" name="Content Placeholder 2">
            <a:extLst>
              <a:ext uri="{FF2B5EF4-FFF2-40B4-BE49-F238E27FC236}">
                <a16:creationId xmlns:a16="http://schemas.microsoft.com/office/drawing/2014/main" id="{B4F3162B-916E-6979-0F90-3FD4275A6010}"/>
              </a:ext>
            </a:extLst>
          </p:cNvPr>
          <p:cNvSpPr>
            <a:spLocks noGrp="1"/>
          </p:cNvSpPr>
          <p:nvPr>
            <p:ph idx="1"/>
          </p:nvPr>
        </p:nvSpPr>
        <p:spPr/>
        <p:txBody>
          <a:bodyPr>
            <a:normAutofit/>
          </a:bodyPr>
          <a:lstStyle/>
          <a:p>
            <a:r>
              <a:rPr lang="en-US" sz="2400" dirty="0"/>
              <a:t>Financing of Transnational Networks</a:t>
            </a:r>
          </a:p>
          <a:p>
            <a:pPr marL="0" indent="0">
              <a:buNone/>
            </a:pPr>
            <a:endParaRPr lang="en-US" sz="2400" dirty="0"/>
          </a:p>
          <a:p>
            <a:r>
              <a:rPr lang="en-US" sz="2400" dirty="0"/>
              <a:t>Rise of Illiberal &amp; Right-Wing networks</a:t>
            </a:r>
          </a:p>
          <a:p>
            <a:endParaRPr lang="en-US" sz="2400" dirty="0"/>
          </a:p>
          <a:p>
            <a:r>
              <a:rPr lang="en-US" sz="2400" dirty="0"/>
              <a:t>Realizing fight is not over in the U.S., will money come back? </a:t>
            </a:r>
          </a:p>
          <a:p>
            <a:endParaRPr lang="en-US" sz="2400" dirty="0"/>
          </a:p>
        </p:txBody>
      </p:sp>
      <p:sp>
        <p:nvSpPr>
          <p:cNvPr id="4" name="Title 1">
            <a:extLst>
              <a:ext uri="{FF2B5EF4-FFF2-40B4-BE49-F238E27FC236}">
                <a16:creationId xmlns:a16="http://schemas.microsoft.com/office/drawing/2014/main" id="{2DAF3843-A390-D345-76FA-7E6DF8C2237A}"/>
              </a:ext>
            </a:extLst>
          </p:cNvPr>
          <p:cNvSpPr txBox="1">
            <a:spLocks/>
          </p:cNvSpPr>
          <p:nvPr/>
        </p:nvSpPr>
        <p:spPr>
          <a:xfrm>
            <a:off x="9339586" y="146600"/>
            <a:ext cx="2251780"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sz="3200" b="1" dirty="0">
                <a:solidFill>
                  <a:schemeClr val="bg2">
                    <a:lumMod val="50000"/>
                  </a:schemeClr>
                </a:solidFill>
              </a:rPr>
              <a:t>So, what</a:t>
            </a:r>
          </a:p>
        </p:txBody>
      </p:sp>
      <p:sp>
        <p:nvSpPr>
          <p:cNvPr id="5" name="Slide Number Placeholder 4">
            <a:extLst>
              <a:ext uri="{FF2B5EF4-FFF2-40B4-BE49-F238E27FC236}">
                <a16:creationId xmlns:a16="http://schemas.microsoft.com/office/drawing/2014/main" id="{A1560B6C-913B-6145-6AF0-42B4A61DAF3B}"/>
              </a:ext>
            </a:extLst>
          </p:cNvPr>
          <p:cNvSpPr>
            <a:spLocks noGrp="1"/>
          </p:cNvSpPr>
          <p:nvPr>
            <p:ph type="sldNum" sz="quarter" idx="12"/>
          </p:nvPr>
        </p:nvSpPr>
        <p:spPr/>
        <p:txBody>
          <a:bodyPr/>
          <a:lstStyle/>
          <a:p>
            <a:fld id="{C3DB2ADC-AF19-4574-8C10-79B5B04FCA27}" type="slidenum">
              <a:rPr lang="en-US" smtClean="0"/>
              <a:t>17</a:t>
            </a:fld>
            <a:endParaRPr lang="en-US"/>
          </a:p>
        </p:txBody>
      </p:sp>
    </p:spTree>
    <p:extLst>
      <p:ext uri="{BB962C8B-B14F-4D97-AF65-F5344CB8AC3E}">
        <p14:creationId xmlns:p14="http://schemas.microsoft.com/office/powerpoint/2010/main" val="31815089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AF55E-4234-FA29-1B5D-9A7FB2DF1CD6}"/>
              </a:ext>
            </a:extLst>
          </p:cNvPr>
          <p:cNvSpPr>
            <a:spLocks noGrp="1"/>
          </p:cNvSpPr>
          <p:nvPr>
            <p:ph type="title"/>
          </p:nvPr>
        </p:nvSpPr>
        <p:spPr>
          <a:xfrm>
            <a:off x="700635" y="922096"/>
            <a:ext cx="10691265" cy="943894"/>
          </a:xfrm>
        </p:spPr>
        <p:txBody>
          <a:bodyPr/>
          <a:lstStyle/>
          <a:p>
            <a:pPr algn="ctr"/>
            <a:r>
              <a:rPr lang="en-US" b="1" dirty="0"/>
              <a:t>Next steps</a:t>
            </a:r>
          </a:p>
        </p:txBody>
      </p:sp>
      <p:sp>
        <p:nvSpPr>
          <p:cNvPr id="3" name="Content Placeholder 2">
            <a:extLst>
              <a:ext uri="{FF2B5EF4-FFF2-40B4-BE49-F238E27FC236}">
                <a16:creationId xmlns:a16="http://schemas.microsoft.com/office/drawing/2014/main" id="{DB616A23-A155-ABB2-E019-8B19DE55DF65}"/>
              </a:ext>
            </a:extLst>
          </p:cNvPr>
          <p:cNvSpPr>
            <a:spLocks noGrp="1"/>
          </p:cNvSpPr>
          <p:nvPr>
            <p:ph idx="1"/>
          </p:nvPr>
        </p:nvSpPr>
        <p:spPr/>
        <p:txBody>
          <a:bodyPr>
            <a:normAutofit/>
          </a:bodyPr>
          <a:lstStyle/>
          <a:p>
            <a:endParaRPr lang="en-US" sz="2200" dirty="0"/>
          </a:p>
          <a:p>
            <a:r>
              <a:rPr lang="en-US" sz="2200" dirty="0"/>
              <a:t>Collect additional data back to 2008</a:t>
            </a:r>
          </a:p>
          <a:p>
            <a:endParaRPr lang="en-US" sz="2200" dirty="0"/>
          </a:p>
          <a:p>
            <a:r>
              <a:rPr lang="en-US" sz="2200" dirty="0"/>
              <a:t>Use text analysis to classify “anti-LGBTQ+” nonprofits based on mission statements</a:t>
            </a:r>
          </a:p>
          <a:p>
            <a:endParaRPr lang="en-US" sz="2200" dirty="0"/>
          </a:p>
          <a:p>
            <a:r>
              <a:rPr lang="en-US" sz="2200" dirty="0"/>
              <a:t>Switch to causal framework by using synthetic controls and difference-in-differences</a:t>
            </a:r>
          </a:p>
        </p:txBody>
      </p:sp>
      <p:sp>
        <p:nvSpPr>
          <p:cNvPr id="4" name="Title 1">
            <a:extLst>
              <a:ext uri="{FF2B5EF4-FFF2-40B4-BE49-F238E27FC236}">
                <a16:creationId xmlns:a16="http://schemas.microsoft.com/office/drawing/2014/main" id="{380789D2-65AD-E967-9BC7-2EDDDB37EC12}"/>
              </a:ext>
            </a:extLst>
          </p:cNvPr>
          <p:cNvSpPr txBox="1">
            <a:spLocks/>
          </p:cNvSpPr>
          <p:nvPr/>
        </p:nvSpPr>
        <p:spPr>
          <a:xfrm>
            <a:off x="7332662" y="159035"/>
            <a:ext cx="409208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r"/>
            <a:r>
              <a:rPr lang="en-US" sz="3200" b="1" dirty="0">
                <a:solidFill>
                  <a:schemeClr val="bg2">
                    <a:lumMod val="50000"/>
                  </a:schemeClr>
                </a:solidFill>
              </a:rPr>
              <a:t>Next steps</a:t>
            </a:r>
          </a:p>
        </p:txBody>
      </p:sp>
      <p:sp>
        <p:nvSpPr>
          <p:cNvPr id="5" name="Slide Number Placeholder 4">
            <a:extLst>
              <a:ext uri="{FF2B5EF4-FFF2-40B4-BE49-F238E27FC236}">
                <a16:creationId xmlns:a16="http://schemas.microsoft.com/office/drawing/2014/main" id="{64EE3FDD-4B37-F6D5-F171-26732AB511E0}"/>
              </a:ext>
            </a:extLst>
          </p:cNvPr>
          <p:cNvSpPr>
            <a:spLocks noGrp="1"/>
          </p:cNvSpPr>
          <p:nvPr>
            <p:ph type="sldNum" sz="quarter" idx="12"/>
          </p:nvPr>
        </p:nvSpPr>
        <p:spPr/>
        <p:txBody>
          <a:bodyPr/>
          <a:lstStyle/>
          <a:p>
            <a:fld id="{C3DB2ADC-AF19-4574-8C10-79B5B04FCA27}" type="slidenum">
              <a:rPr lang="en-US" smtClean="0"/>
              <a:t>18</a:t>
            </a:fld>
            <a:endParaRPr lang="en-US"/>
          </a:p>
        </p:txBody>
      </p:sp>
    </p:spTree>
    <p:extLst>
      <p:ext uri="{BB962C8B-B14F-4D97-AF65-F5344CB8AC3E}">
        <p14:creationId xmlns:p14="http://schemas.microsoft.com/office/powerpoint/2010/main" val="8190355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AF55E-4234-FA29-1B5D-9A7FB2DF1CD6}"/>
              </a:ext>
            </a:extLst>
          </p:cNvPr>
          <p:cNvSpPr>
            <a:spLocks noGrp="1"/>
          </p:cNvSpPr>
          <p:nvPr>
            <p:ph type="title"/>
          </p:nvPr>
        </p:nvSpPr>
        <p:spPr>
          <a:xfrm>
            <a:off x="750367" y="3216450"/>
            <a:ext cx="10691265" cy="1302998"/>
          </a:xfrm>
        </p:spPr>
        <p:txBody>
          <a:bodyPr>
            <a:normAutofit fontScale="90000"/>
          </a:bodyPr>
          <a:lstStyle/>
          <a:p>
            <a:pPr algn="ctr"/>
            <a:r>
              <a:rPr lang="en-US" b="1" dirty="0"/>
              <a:t>Questions?</a:t>
            </a:r>
            <a:br>
              <a:rPr lang="en-US" b="1" dirty="0"/>
            </a:br>
            <a:br>
              <a:rPr lang="en-US" b="1" dirty="0"/>
            </a:br>
            <a:br>
              <a:rPr lang="en-US" b="1" dirty="0"/>
            </a:br>
            <a:endParaRPr lang="en-US" b="1" dirty="0"/>
          </a:p>
        </p:txBody>
      </p:sp>
      <p:sp>
        <p:nvSpPr>
          <p:cNvPr id="5" name="Slide Number Placeholder 4">
            <a:extLst>
              <a:ext uri="{FF2B5EF4-FFF2-40B4-BE49-F238E27FC236}">
                <a16:creationId xmlns:a16="http://schemas.microsoft.com/office/drawing/2014/main" id="{64EE3FDD-4B37-F6D5-F171-26732AB511E0}"/>
              </a:ext>
            </a:extLst>
          </p:cNvPr>
          <p:cNvSpPr>
            <a:spLocks noGrp="1"/>
          </p:cNvSpPr>
          <p:nvPr>
            <p:ph type="sldNum" sz="quarter" idx="12"/>
          </p:nvPr>
        </p:nvSpPr>
        <p:spPr/>
        <p:txBody>
          <a:bodyPr/>
          <a:lstStyle/>
          <a:p>
            <a:fld id="{C3DB2ADC-AF19-4574-8C10-79B5B04FCA27}" type="slidenum">
              <a:rPr lang="en-US" smtClean="0"/>
              <a:t>19</a:t>
            </a:fld>
            <a:endParaRPr lang="en-US"/>
          </a:p>
        </p:txBody>
      </p:sp>
    </p:spTree>
    <p:extLst>
      <p:ext uri="{BB962C8B-B14F-4D97-AF65-F5344CB8AC3E}">
        <p14:creationId xmlns:p14="http://schemas.microsoft.com/office/powerpoint/2010/main" val="3863869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1036316-F56B-C3A9-0FED-212BE630CA98}"/>
              </a:ext>
            </a:extLst>
          </p:cNvPr>
          <p:cNvSpPr txBox="1"/>
          <p:nvPr/>
        </p:nvSpPr>
        <p:spPr>
          <a:xfrm>
            <a:off x="9890236" y="5686097"/>
            <a:ext cx="1479892" cy="369332"/>
          </a:xfrm>
          <a:prstGeom prst="rect">
            <a:avLst/>
          </a:prstGeom>
          <a:noFill/>
        </p:spPr>
        <p:txBody>
          <a:bodyPr wrap="none" rtlCol="0">
            <a:spAutoFit/>
          </a:bodyPr>
          <a:lstStyle/>
          <a:p>
            <a:r>
              <a:rPr lang="en-US" b="1" dirty="0">
                <a:solidFill>
                  <a:schemeClr val="bg2">
                    <a:lumMod val="75000"/>
                  </a:schemeClr>
                </a:solidFill>
                <a:latin typeface="+mj-lt"/>
              </a:rPr>
              <a:t>(Staples 2019)</a:t>
            </a:r>
            <a:endParaRPr lang="en-US" dirty="0">
              <a:solidFill>
                <a:schemeClr val="bg2">
                  <a:lumMod val="75000"/>
                </a:schemeClr>
              </a:solidFill>
              <a:latin typeface="+mj-lt"/>
            </a:endParaRPr>
          </a:p>
        </p:txBody>
      </p:sp>
      <p:sp>
        <p:nvSpPr>
          <p:cNvPr id="3" name="Title 1">
            <a:extLst>
              <a:ext uri="{FF2B5EF4-FFF2-40B4-BE49-F238E27FC236}">
                <a16:creationId xmlns:a16="http://schemas.microsoft.com/office/drawing/2014/main" id="{2362C548-D18E-A042-0512-3866E0F6CD18}"/>
              </a:ext>
            </a:extLst>
          </p:cNvPr>
          <p:cNvSpPr txBox="1">
            <a:spLocks/>
          </p:cNvSpPr>
          <p:nvPr/>
        </p:nvSpPr>
        <p:spPr>
          <a:xfrm>
            <a:off x="7994816" y="196882"/>
            <a:ext cx="409208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sz="3200" b="1" dirty="0">
                <a:solidFill>
                  <a:schemeClr val="bg2">
                    <a:lumMod val="50000"/>
                  </a:schemeClr>
                </a:solidFill>
              </a:rPr>
              <a:t>Introduction</a:t>
            </a:r>
          </a:p>
        </p:txBody>
      </p:sp>
      <p:sp>
        <p:nvSpPr>
          <p:cNvPr id="4" name="Slide Number Placeholder 3">
            <a:extLst>
              <a:ext uri="{FF2B5EF4-FFF2-40B4-BE49-F238E27FC236}">
                <a16:creationId xmlns:a16="http://schemas.microsoft.com/office/drawing/2014/main" id="{680E424F-CBA5-6634-78AD-776CFB663B90}"/>
              </a:ext>
            </a:extLst>
          </p:cNvPr>
          <p:cNvSpPr>
            <a:spLocks noGrp="1"/>
          </p:cNvSpPr>
          <p:nvPr>
            <p:ph type="sldNum" sz="quarter" idx="12"/>
          </p:nvPr>
        </p:nvSpPr>
        <p:spPr/>
        <p:txBody>
          <a:bodyPr/>
          <a:lstStyle/>
          <a:p>
            <a:fld id="{C3DB2ADC-AF19-4574-8C10-79B5B04FCA27}" type="slidenum">
              <a:rPr lang="en-US" smtClean="0"/>
              <a:t>2</a:t>
            </a:fld>
            <a:endParaRPr lang="en-US" dirty="0"/>
          </a:p>
        </p:txBody>
      </p:sp>
      <p:pic>
        <p:nvPicPr>
          <p:cNvPr id="8" name="Picture 7" descr="Chart, line chart&#10;&#10;Description automatically generated">
            <a:extLst>
              <a:ext uri="{FF2B5EF4-FFF2-40B4-BE49-F238E27FC236}">
                <a16:creationId xmlns:a16="http://schemas.microsoft.com/office/drawing/2014/main" id="{D84A4E1E-994E-AC5D-6752-E87125613F7D}"/>
              </a:ext>
            </a:extLst>
          </p:cNvPr>
          <p:cNvPicPr>
            <a:picLocks noChangeAspect="1"/>
          </p:cNvPicPr>
          <p:nvPr/>
        </p:nvPicPr>
        <p:blipFill rotWithShape="1">
          <a:blip r:embed="rId3">
            <a:extLst>
              <a:ext uri="{28A0092B-C50C-407E-A947-70E740481C1C}">
                <a14:useLocalDpi xmlns:a14="http://schemas.microsoft.com/office/drawing/2010/main" val="0"/>
              </a:ext>
            </a:extLst>
          </a:blip>
          <a:srcRect t="8467" b="5038"/>
          <a:stretch/>
        </p:blipFill>
        <p:spPr>
          <a:xfrm>
            <a:off x="566725" y="787805"/>
            <a:ext cx="11078571" cy="5308195"/>
          </a:xfrm>
          <a:prstGeom prst="rect">
            <a:avLst/>
          </a:prstGeom>
        </p:spPr>
      </p:pic>
    </p:spTree>
    <p:extLst>
      <p:ext uri="{BB962C8B-B14F-4D97-AF65-F5344CB8AC3E}">
        <p14:creationId xmlns:p14="http://schemas.microsoft.com/office/powerpoint/2010/main" val="22414079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A7B1A75-427D-6981-5297-889EC7C693F0}"/>
              </a:ext>
            </a:extLst>
          </p:cNvPr>
          <p:cNvPicPr>
            <a:picLocks noChangeAspect="1"/>
          </p:cNvPicPr>
          <p:nvPr/>
        </p:nvPicPr>
        <p:blipFill rotWithShape="1">
          <a:blip r:embed="rId2">
            <a:extLst>
              <a:ext uri="{28A0092B-C50C-407E-A947-70E740481C1C}">
                <a14:useLocalDpi xmlns:a14="http://schemas.microsoft.com/office/drawing/2010/main" val="0"/>
              </a:ext>
            </a:extLst>
          </a:blip>
          <a:srcRect l="6775" t="15984" r="6183" b="18882"/>
          <a:stretch/>
        </p:blipFill>
        <p:spPr>
          <a:xfrm>
            <a:off x="1552377" y="801735"/>
            <a:ext cx="9087245" cy="5254529"/>
          </a:xfrm>
          <a:prstGeom prst="rect">
            <a:avLst/>
          </a:prstGeom>
        </p:spPr>
      </p:pic>
      <p:sp>
        <p:nvSpPr>
          <p:cNvPr id="2" name="Slide Number Placeholder 1">
            <a:extLst>
              <a:ext uri="{FF2B5EF4-FFF2-40B4-BE49-F238E27FC236}">
                <a16:creationId xmlns:a16="http://schemas.microsoft.com/office/drawing/2014/main" id="{40ADEF3D-3D70-7A71-40EA-F3E48BF9C77F}"/>
              </a:ext>
            </a:extLst>
          </p:cNvPr>
          <p:cNvSpPr>
            <a:spLocks noGrp="1"/>
          </p:cNvSpPr>
          <p:nvPr>
            <p:ph type="sldNum" sz="quarter" idx="12"/>
          </p:nvPr>
        </p:nvSpPr>
        <p:spPr/>
        <p:txBody>
          <a:bodyPr/>
          <a:lstStyle/>
          <a:p>
            <a:fld id="{C3DB2ADC-AF19-4574-8C10-79B5B04FCA27}" type="slidenum">
              <a:rPr lang="en-US" smtClean="0"/>
              <a:t>20</a:t>
            </a:fld>
            <a:endParaRPr lang="en-US"/>
          </a:p>
        </p:txBody>
      </p:sp>
    </p:spTree>
    <p:extLst>
      <p:ext uri="{BB962C8B-B14F-4D97-AF65-F5344CB8AC3E}">
        <p14:creationId xmlns:p14="http://schemas.microsoft.com/office/powerpoint/2010/main" val="35691207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Chart, line chart&#10;&#10;Description automatically generated">
            <a:extLst>
              <a:ext uri="{FF2B5EF4-FFF2-40B4-BE49-F238E27FC236}">
                <a16:creationId xmlns:a16="http://schemas.microsoft.com/office/drawing/2014/main" id="{CBDE45E8-590A-12CB-9DF3-FE0E0C91FE14}"/>
              </a:ext>
            </a:extLst>
          </p:cNvPr>
          <p:cNvPicPr>
            <a:picLocks noChangeAspect="1"/>
          </p:cNvPicPr>
          <p:nvPr/>
        </p:nvPicPr>
        <p:blipFill rotWithShape="1">
          <a:blip r:embed="rId3">
            <a:extLst>
              <a:ext uri="{28A0092B-C50C-407E-A947-70E740481C1C}">
                <a14:useLocalDpi xmlns:a14="http://schemas.microsoft.com/office/drawing/2010/main" val="0"/>
              </a:ext>
            </a:extLst>
          </a:blip>
          <a:srcRect t="8088" b="11553"/>
          <a:stretch/>
        </p:blipFill>
        <p:spPr>
          <a:xfrm>
            <a:off x="154193" y="1798321"/>
            <a:ext cx="8330517" cy="4172458"/>
          </a:xfrm>
          <a:prstGeom prst="rect">
            <a:avLst/>
          </a:prstGeom>
        </p:spPr>
      </p:pic>
      <p:sp>
        <p:nvSpPr>
          <p:cNvPr id="2" name="Slide Number Placeholder 1">
            <a:extLst>
              <a:ext uri="{FF2B5EF4-FFF2-40B4-BE49-F238E27FC236}">
                <a16:creationId xmlns:a16="http://schemas.microsoft.com/office/drawing/2014/main" id="{E850E4CF-C3A1-5719-679D-9E3998A96249}"/>
              </a:ext>
            </a:extLst>
          </p:cNvPr>
          <p:cNvSpPr>
            <a:spLocks noGrp="1"/>
          </p:cNvSpPr>
          <p:nvPr>
            <p:ph type="sldNum" sz="quarter" idx="12"/>
          </p:nvPr>
        </p:nvSpPr>
        <p:spPr/>
        <p:txBody>
          <a:bodyPr/>
          <a:lstStyle/>
          <a:p>
            <a:fld id="{C3DB2ADC-AF19-4574-8C10-79B5B04FCA27}" type="slidenum">
              <a:rPr lang="en-US" smtClean="0"/>
              <a:t>3</a:t>
            </a:fld>
            <a:endParaRPr lang="en-US"/>
          </a:p>
        </p:txBody>
      </p:sp>
      <p:sp>
        <p:nvSpPr>
          <p:cNvPr id="3" name="Title 1">
            <a:extLst>
              <a:ext uri="{FF2B5EF4-FFF2-40B4-BE49-F238E27FC236}">
                <a16:creationId xmlns:a16="http://schemas.microsoft.com/office/drawing/2014/main" id="{B9CFAB74-6629-0CAF-F345-049E3A589860}"/>
              </a:ext>
            </a:extLst>
          </p:cNvPr>
          <p:cNvSpPr txBox="1">
            <a:spLocks/>
          </p:cNvSpPr>
          <p:nvPr/>
        </p:nvSpPr>
        <p:spPr>
          <a:xfrm>
            <a:off x="343484" y="1027360"/>
            <a:ext cx="11505031" cy="830997"/>
          </a:xfrm>
          <a:prstGeom prst="rect">
            <a:avLst/>
          </a:prstGeom>
        </p:spPr>
        <p:txBody>
          <a:bodyPr vert="horz" lIns="91440" tIns="45720" rIns="91440" bIns="45720" rtlCol="0" anchor="t">
            <a:normAutofit fontScale="85000" lnSpcReduction="10000"/>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b="1" dirty="0"/>
              <a:t>Foreign Spending by U.S. anti-LGBTQ+ Organizations</a:t>
            </a:r>
          </a:p>
        </p:txBody>
      </p:sp>
      <p:pic>
        <p:nvPicPr>
          <p:cNvPr id="4" name="Picture 3" descr="Chart, line chart&#10;&#10;Description automatically generated">
            <a:extLst>
              <a:ext uri="{FF2B5EF4-FFF2-40B4-BE49-F238E27FC236}">
                <a16:creationId xmlns:a16="http://schemas.microsoft.com/office/drawing/2014/main" id="{FCC3F4E0-D13C-CC55-E072-68864D4D9CB4}"/>
              </a:ext>
            </a:extLst>
          </p:cNvPr>
          <p:cNvPicPr>
            <a:picLocks noChangeAspect="1"/>
          </p:cNvPicPr>
          <p:nvPr/>
        </p:nvPicPr>
        <p:blipFill rotWithShape="1">
          <a:blip r:embed="rId3">
            <a:extLst>
              <a:ext uri="{28A0092B-C50C-407E-A947-70E740481C1C}">
                <a14:useLocalDpi xmlns:a14="http://schemas.microsoft.com/office/drawing/2010/main" val="0"/>
              </a:ext>
            </a:extLst>
          </a:blip>
          <a:srcRect l="52548" t="92451" r="25715" b="2515"/>
          <a:stretch/>
        </p:blipFill>
        <p:spPr>
          <a:xfrm>
            <a:off x="8265369" y="5349756"/>
            <a:ext cx="1858454" cy="268224"/>
          </a:xfrm>
          <a:prstGeom prst="rect">
            <a:avLst/>
          </a:prstGeom>
        </p:spPr>
      </p:pic>
      <p:pic>
        <p:nvPicPr>
          <p:cNvPr id="5" name="Picture 4" descr="Chart, line chart&#10;&#10;Description automatically generated">
            <a:extLst>
              <a:ext uri="{FF2B5EF4-FFF2-40B4-BE49-F238E27FC236}">
                <a16:creationId xmlns:a16="http://schemas.microsoft.com/office/drawing/2014/main" id="{6FB785D0-F7BE-8F3C-5331-82AAB1D6C289}"/>
              </a:ext>
            </a:extLst>
          </p:cNvPr>
          <p:cNvPicPr>
            <a:picLocks noChangeAspect="1"/>
          </p:cNvPicPr>
          <p:nvPr/>
        </p:nvPicPr>
        <p:blipFill rotWithShape="1">
          <a:blip r:embed="rId3">
            <a:extLst>
              <a:ext uri="{28A0092B-C50C-407E-A947-70E740481C1C}">
                <a14:useLocalDpi xmlns:a14="http://schemas.microsoft.com/office/drawing/2010/main" val="0"/>
              </a:ext>
            </a:extLst>
          </a:blip>
          <a:srcRect l="34437" t="92451" r="47096" b="2515"/>
          <a:stretch/>
        </p:blipFill>
        <p:spPr>
          <a:xfrm>
            <a:off x="8250312" y="1978606"/>
            <a:ext cx="1578865" cy="268224"/>
          </a:xfrm>
          <a:prstGeom prst="rect">
            <a:avLst/>
          </a:prstGeom>
        </p:spPr>
      </p:pic>
      <p:sp>
        <p:nvSpPr>
          <p:cNvPr id="6" name="TextBox 5">
            <a:extLst>
              <a:ext uri="{FF2B5EF4-FFF2-40B4-BE49-F238E27FC236}">
                <a16:creationId xmlns:a16="http://schemas.microsoft.com/office/drawing/2014/main" id="{815B77CC-FFA6-F83A-F3A6-9A7B762BDD71}"/>
              </a:ext>
            </a:extLst>
          </p:cNvPr>
          <p:cNvSpPr txBox="1"/>
          <p:nvPr/>
        </p:nvSpPr>
        <p:spPr>
          <a:xfrm>
            <a:off x="8691974" y="3382794"/>
            <a:ext cx="3226845" cy="830997"/>
          </a:xfrm>
          <a:prstGeom prst="rect">
            <a:avLst/>
          </a:prstGeom>
          <a:noFill/>
        </p:spPr>
        <p:txBody>
          <a:bodyPr wrap="none" rtlCol="0">
            <a:spAutoFit/>
          </a:bodyPr>
          <a:lstStyle/>
          <a:p>
            <a:r>
              <a:rPr lang="en-US" sz="2400" dirty="0"/>
              <a:t>~</a:t>
            </a:r>
            <a:r>
              <a:rPr lang="en-US" sz="2400" b="1" dirty="0"/>
              <a:t>6% </a:t>
            </a:r>
            <a:r>
              <a:rPr lang="en-US" sz="2400" dirty="0"/>
              <a:t>increase</a:t>
            </a:r>
          </a:p>
          <a:p>
            <a:r>
              <a:rPr lang="en-US" sz="2400" dirty="0"/>
              <a:t>~</a:t>
            </a:r>
            <a:r>
              <a:rPr lang="en-US" sz="2400" b="1" dirty="0"/>
              <a:t>$5 million </a:t>
            </a:r>
            <a:r>
              <a:rPr lang="en-US" sz="2400" dirty="0"/>
              <a:t>more/year</a:t>
            </a:r>
          </a:p>
        </p:txBody>
      </p:sp>
      <p:sp>
        <p:nvSpPr>
          <p:cNvPr id="13" name="Title 1">
            <a:extLst>
              <a:ext uri="{FF2B5EF4-FFF2-40B4-BE49-F238E27FC236}">
                <a16:creationId xmlns:a16="http://schemas.microsoft.com/office/drawing/2014/main" id="{ED65A4E9-BA03-74C5-4BBD-3C4F3AEE2F41}"/>
              </a:ext>
            </a:extLst>
          </p:cNvPr>
          <p:cNvSpPr txBox="1">
            <a:spLocks/>
          </p:cNvSpPr>
          <p:nvPr/>
        </p:nvSpPr>
        <p:spPr>
          <a:xfrm>
            <a:off x="7994816" y="196882"/>
            <a:ext cx="409208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sz="3200" b="1" dirty="0">
                <a:solidFill>
                  <a:schemeClr val="bg2">
                    <a:lumMod val="50000"/>
                  </a:schemeClr>
                </a:solidFill>
              </a:rPr>
              <a:t>Introduction</a:t>
            </a:r>
          </a:p>
        </p:txBody>
      </p:sp>
    </p:spTree>
    <p:extLst>
      <p:ext uri="{BB962C8B-B14F-4D97-AF65-F5344CB8AC3E}">
        <p14:creationId xmlns:p14="http://schemas.microsoft.com/office/powerpoint/2010/main" val="590629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4203200-F190-16AB-6C8E-ACE86B3B5BD9}"/>
              </a:ext>
            </a:extLst>
          </p:cNvPr>
          <p:cNvSpPr txBox="1">
            <a:spLocks/>
          </p:cNvSpPr>
          <p:nvPr/>
        </p:nvSpPr>
        <p:spPr>
          <a:xfrm>
            <a:off x="7367697" y="165351"/>
            <a:ext cx="409208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r"/>
            <a:r>
              <a:rPr lang="en-US" sz="3200" b="1" dirty="0">
                <a:solidFill>
                  <a:schemeClr val="bg2">
                    <a:lumMod val="50000"/>
                  </a:schemeClr>
                </a:solidFill>
              </a:rPr>
              <a:t>Overview</a:t>
            </a:r>
          </a:p>
        </p:txBody>
      </p:sp>
      <p:sp>
        <p:nvSpPr>
          <p:cNvPr id="4" name="Slide Number Placeholder 3">
            <a:extLst>
              <a:ext uri="{FF2B5EF4-FFF2-40B4-BE49-F238E27FC236}">
                <a16:creationId xmlns:a16="http://schemas.microsoft.com/office/drawing/2014/main" id="{58D1A49A-1600-75A3-ADC5-896C77A609F7}"/>
              </a:ext>
            </a:extLst>
          </p:cNvPr>
          <p:cNvSpPr>
            <a:spLocks noGrp="1"/>
          </p:cNvSpPr>
          <p:nvPr>
            <p:ph type="sldNum" sz="quarter" idx="12"/>
          </p:nvPr>
        </p:nvSpPr>
        <p:spPr/>
        <p:txBody>
          <a:bodyPr/>
          <a:lstStyle/>
          <a:p>
            <a:fld id="{C3DB2ADC-AF19-4574-8C10-79B5B04FCA27}" type="slidenum">
              <a:rPr lang="en-US" smtClean="0"/>
              <a:t>4</a:t>
            </a:fld>
            <a:endParaRPr lang="en-US"/>
          </a:p>
        </p:txBody>
      </p:sp>
      <p:sp>
        <p:nvSpPr>
          <p:cNvPr id="5" name="Title 1">
            <a:extLst>
              <a:ext uri="{FF2B5EF4-FFF2-40B4-BE49-F238E27FC236}">
                <a16:creationId xmlns:a16="http://schemas.microsoft.com/office/drawing/2014/main" id="{5F8A3E10-8F23-012D-74A1-32A8BE8C7073}"/>
              </a:ext>
            </a:extLst>
          </p:cNvPr>
          <p:cNvSpPr txBox="1">
            <a:spLocks/>
          </p:cNvSpPr>
          <p:nvPr/>
        </p:nvSpPr>
        <p:spPr>
          <a:xfrm>
            <a:off x="700635" y="922096"/>
            <a:ext cx="10691265"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ctr"/>
            <a:r>
              <a:rPr lang="en-US" b="1" dirty="0"/>
              <a:t>Today’s talk:</a:t>
            </a:r>
          </a:p>
          <a:p>
            <a:pPr algn="ctr"/>
            <a:r>
              <a:rPr lang="en-US" b="1" dirty="0"/>
              <a:t>Putting these results in Context</a:t>
            </a:r>
          </a:p>
        </p:txBody>
      </p:sp>
      <p:sp>
        <p:nvSpPr>
          <p:cNvPr id="8" name="Content Placeholder 2">
            <a:extLst>
              <a:ext uri="{FF2B5EF4-FFF2-40B4-BE49-F238E27FC236}">
                <a16:creationId xmlns:a16="http://schemas.microsoft.com/office/drawing/2014/main" id="{6BABA153-22B0-04A2-4D2F-3B76FB47A96A}"/>
              </a:ext>
            </a:extLst>
          </p:cNvPr>
          <p:cNvSpPr>
            <a:spLocks noGrp="1"/>
          </p:cNvSpPr>
          <p:nvPr>
            <p:ph idx="1"/>
          </p:nvPr>
        </p:nvSpPr>
        <p:spPr>
          <a:xfrm>
            <a:off x="700635" y="2293126"/>
            <a:ext cx="10691265" cy="3636088"/>
          </a:xfrm>
        </p:spPr>
        <p:txBody>
          <a:bodyPr>
            <a:normAutofit/>
          </a:bodyPr>
          <a:lstStyle/>
          <a:p>
            <a:endParaRPr lang="en-US" sz="2200" dirty="0"/>
          </a:p>
          <a:p>
            <a:r>
              <a:rPr lang="en-US" sz="2200" b="1" dirty="0"/>
              <a:t>Why</a:t>
            </a:r>
            <a:r>
              <a:rPr lang="en-US" sz="2200" dirty="0"/>
              <a:t> do these results matter?</a:t>
            </a:r>
          </a:p>
          <a:p>
            <a:endParaRPr lang="en-US" sz="2200" dirty="0"/>
          </a:p>
          <a:p>
            <a:r>
              <a:rPr lang="en-US" sz="2200" b="1" dirty="0"/>
              <a:t>How</a:t>
            </a:r>
            <a:r>
              <a:rPr lang="en-US" sz="2200" dirty="0"/>
              <a:t> did we get to these results?</a:t>
            </a:r>
          </a:p>
          <a:p>
            <a:endParaRPr lang="en-US" sz="2200" dirty="0"/>
          </a:p>
          <a:p>
            <a:r>
              <a:rPr lang="en-US" sz="2200" b="1" dirty="0"/>
              <a:t>So, what</a:t>
            </a:r>
            <a:r>
              <a:rPr lang="en-US" sz="2200" dirty="0"/>
              <a:t> are the implications for these results for cross-national sociology?</a:t>
            </a:r>
          </a:p>
          <a:p>
            <a:endParaRPr lang="en-US" sz="2200" dirty="0"/>
          </a:p>
        </p:txBody>
      </p:sp>
    </p:spTree>
    <p:extLst>
      <p:ext uri="{BB962C8B-B14F-4D97-AF65-F5344CB8AC3E}">
        <p14:creationId xmlns:p14="http://schemas.microsoft.com/office/powerpoint/2010/main" val="3861156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DBAAFE8-0411-3B9D-6CAE-C7F444BD1CA2}"/>
              </a:ext>
            </a:extLst>
          </p:cNvPr>
          <p:cNvSpPr>
            <a:spLocks noGrp="1"/>
          </p:cNvSpPr>
          <p:nvPr>
            <p:ph type="sldNum" sz="quarter" idx="12"/>
          </p:nvPr>
        </p:nvSpPr>
        <p:spPr/>
        <p:txBody>
          <a:bodyPr/>
          <a:lstStyle/>
          <a:p>
            <a:fld id="{C3DB2ADC-AF19-4574-8C10-79B5B04FCA27}" type="slidenum">
              <a:rPr lang="en-US" smtClean="0"/>
              <a:t>5</a:t>
            </a:fld>
            <a:endParaRPr lang="en-US"/>
          </a:p>
        </p:txBody>
      </p:sp>
      <p:sp>
        <p:nvSpPr>
          <p:cNvPr id="6" name="Title 1">
            <a:extLst>
              <a:ext uri="{FF2B5EF4-FFF2-40B4-BE49-F238E27FC236}">
                <a16:creationId xmlns:a16="http://schemas.microsoft.com/office/drawing/2014/main" id="{B99ADBDB-8247-3CA3-3616-7D66DB616CEE}"/>
              </a:ext>
            </a:extLst>
          </p:cNvPr>
          <p:cNvSpPr txBox="1">
            <a:spLocks/>
          </p:cNvSpPr>
          <p:nvPr/>
        </p:nvSpPr>
        <p:spPr>
          <a:xfrm>
            <a:off x="7994816" y="196882"/>
            <a:ext cx="320963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r"/>
            <a:r>
              <a:rPr lang="en-US" sz="3200" b="1" dirty="0">
                <a:solidFill>
                  <a:schemeClr val="bg2">
                    <a:lumMod val="50000"/>
                  </a:schemeClr>
                </a:solidFill>
              </a:rPr>
              <a:t>Why</a:t>
            </a:r>
          </a:p>
        </p:txBody>
      </p:sp>
      <p:pic>
        <p:nvPicPr>
          <p:cNvPr id="11" name="Picture 10">
            <a:extLst>
              <a:ext uri="{FF2B5EF4-FFF2-40B4-BE49-F238E27FC236}">
                <a16:creationId xmlns:a16="http://schemas.microsoft.com/office/drawing/2014/main" id="{E50F88F3-72D6-1FB4-135B-6BE55EC81FFE}"/>
              </a:ext>
            </a:extLst>
          </p:cNvPr>
          <p:cNvPicPr>
            <a:picLocks noChangeAspect="1"/>
          </p:cNvPicPr>
          <p:nvPr/>
        </p:nvPicPr>
        <p:blipFill rotWithShape="1">
          <a:blip r:embed="rId3"/>
          <a:srcRect r="11899"/>
          <a:stretch/>
        </p:blipFill>
        <p:spPr>
          <a:xfrm>
            <a:off x="3161367" y="778473"/>
            <a:ext cx="5869265" cy="5301054"/>
          </a:xfrm>
          <a:prstGeom prst="rect">
            <a:avLst/>
          </a:prstGeom>
        </p:spPr>
      </p:pic>
    </p:spTree>
    <p:extLst>
      <p:ext uri="{BB962C8B-B14F-4D97-AF65-F5344CB8AC3E}">
        <p14:creationId xmlns:p14="http://schemas.microsoft.com/office/powerpoint/2010/main" val="3176774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B67F2-46FA-40A2-8A98-CCE82FDFFD37}"/>
              </a:ext>
            </a:extLst>
          </p:cNvPr>
          <p:cNvSpPr>
            <a:spLocks noGrp="1"/>
          </p:cNvSpPr>
          <p:nvPr>
            <p:ph type="title"/>
          </p:nvPr>
        </p:nvSpPr>
        <p:spPr>
          <a:xfrm>
            <a:off x="879680" y="2298129"/>
            <a:ext cx="10432640" cy="2261741"/>
          </a:xfrm>
        </p:spPr>
        <p:txBody>
          <a:bodyPr>
            <a:normAutofit/>
          </a:bodyPr>
          <a:lstStyle/>
          <a:p>
            <a:r>
              <a:rPr lang="en-US" sz="3400" b="1" dirty="0"/>
              <a:t>“They have </a:t>
            </a:r>
            <a:r>
              <a:rPr lang="en-US" sz="3400" b="1" dirty="0">
                <a:solidFill>
                  <a:srgbClr val="FF0000"/>
                </a:solidFill>
              </a:rPr>
              <a:t>lost support </a:t>
            </a:r>
            <a:r>
              <a:rPr lang="en-US" sz="3400" b="1" dirty="0"/>
              <a:t>in [the </a:t>
            </a:r>
            <a:r>
              <a:rPr lang="en-US" sz="3400" b="1" dirty="0" err="1"/>
              <a:t>u.S.</a:t>
            </a:r>
            <a:r>
              <a:rPr lang="en-US" sz="3400" b="1" dirty="0"/>
              <a:t>]. Now they are </a:t>
            </a:r>
            <a:r>
              <a:rPr lang="en-US" sz="3400" b="1" dirty="0">
                <a:solidFill>
                  <a:srgbClr val="FF0000"/>
                </a:solidFill>
              </a:rPr>
              <a:t>looking for countries </a:t>
            </a:r>
            <a:r>
              <a:rPr lang="en-US" sz="3400" b="1" dirty="0"/>
              <a:t>where they can </a:t>
            </a:r>
            <a:r>
              <a:rPr lang="en-US" sz="3400" b="1" dirty="0">
                <a:solidFill>
                  <a:srgbClr val="FF0000"/>
                </a:solidFill>
              </a:rPr>
              <a:t>dump their ideologies</a:t>
            </a:r>
            <a:r>
              <a:rPr lang="en-US" sz="3400" b="1" dirty="0"/>
              <a:t>. They do it where they feel they have </a:t>
            </a:r>
            <a:r>
              <a:rPr lang="en-US" sz="3400" b="1" dirty="0">
                <a:solidFill>
                  <a:srgbClr val="FF0000"/>
                </a:solidFill>
              </a:rPr>
              <a:t>more</a:t>
            </a:r>
            <a:r>
              <a:rPr lang="en-US" sz="3400" b="1" dirty="0"/>
              <a:t> </a:t>
            </a:r>
            <a:r>
              <a:rPr lang="en-US" sz="3400" b="1" dirty="0">
                <a:solidFill>
                  <a:srgbClr val="FF0000"/>
                </a:solidFill>
              </a:rPr>
              <a:t>power</a:t>
            </a:r>
            <a:r>
              <a:rPr lang="en-US" sz="3400" b="1" dirty="0"/>
              <a:t>.”</a:t>
            </a:r>
            <a:endParaRPr lang="en-US" sz="3400" dirty="0"/>
          </a:p>
        </p:txBody>
      </p:sp>
      <p:sp>
        <p:nvSpPr>
          <p:cNvPr id="5" name="TextBox 4">
            <a:extLst>
              <a:ext uri="{FF2B5EF4-FFF2-40B4-BE49-F238E27FC236}">
                <a16:creationId xmlns:a16="http://schemas.microsoft.com/office/drawing/2014/main" id="{C1036316-F56B-C3A9-0FED-212BE630CA98}"/>
              </a:ext>
            </a:extLst>
          </p:cNvPr>
          <p:cNvSpPr txBox="1"/>
          <p:nvPr/>
        </p:nvSpPr>
        <p:spPr>
          <a:xfrm>
            <a:off x="9890236" y="5686097"/>
            <a:ext cx="1479892" cy="369332"/>
          </a:xfrm>
          <a:prstGeom prst="rect">
            <a:avLst/>
          </a:prstGeom>
          <a:noFill/>
        </p:spPr>
        <p:txBody>
          <a:bodyPr wrap="none" rtlCol="0">
            <a:spAutoFit/>
          </a:bodyPr>
          <a:lstStyle/>
          <a:p>
            <a:r>
              <a:rPr lang="en-US" b="1" dirty="0">
                <a:solidFill>
                  <a:schemeClr val="bg2">
                    <a:lumMod val="75000"/>
                  </a:schemeClr>
                </a:solidFill>
                <a:latin typeface="+mj-lt"/>
              </a:rPr>
              <a:t>(Staples 2019)</a:t>
            </a:r>
            <a:endParaRPr lang="en-US" dirty="0">
              <a:solidFill>
                <a:schemeClr val="bg2">
                  <a:lumMod val="75000"/>
                </a:schemeClr>
              </a:solidFill>
              <a:latin typeface="+mj-lt"/>
            </a:endParaRPr>
          </a:p>
        </p:txBody>
      </p:sp>
      <p:sp>
        <p:nvSpPr>
          <p:cNvPr id="4" name="Slide Number Placeholder 3">
            <a:extLst>
              <a:ext uri="{FF2B5EF4-FFF2-40B4-BE49-F238E27FC236}">
                <a16:creationId xmlns:a16="http://schemas.microsoft.com/office/drawing/2014/main" id="{0DBAAFE8-0411-3B9D-6CAE-C7F444BD1CA2}"/>
              </a:ext>
            </a:extLst>
          </p:cNvPr>
          <p:cNvSpPr>
            <a:spLocks noGrp="1"/>
          </p:cNvSpPr>
          <p:nvPr>
            <p:ph type="sldNum" sz="quarter" idx="12"/>
          </p:nvPr>
        </p:nvSpPr>
        <p:spPr/>
        <p:txBody>
          <a:bodyPr/>
          <a:lstStyle/>
          <a:p>
            <a:fld id="{C3DB2ADC-AF19-4574-8C10-79B5B04FCA27}" type="slidenum">
              <a:rPr lang="en-US" smtClean="0"/>
              <a:t>6</a:t>
            </a:fld>
            <a:endParaRPr lang="en-US"/>
          </a:p>
        </p:txBody>
      </p:sp>
      <p:sp>
        <p:nvSpPr>
          <p:cNvPr id="6" name="Title 1">
            <a:extLst>
              <a:ext uri="{FF2B5EF4-FFF2-40B4-BE49-F238E27FC236}">
                <a16:creationId xmlns:a16="http://schemas.microsoft.com/office/drawing/2014/main" id="{B99ADBDB-8247-3CA3-3616-7D66DB616CEE}"/>
              </a:ext>
            </a:extLst>
          </p:cNvPr>
          <p:cNvSpPr txBox="1">
            <a:spLocks/>
          </p:cNvSpPr>
          <p:nvPr/>
        </p:nvSpPr>
        <p:spPr>
          <a:xfrm>
            <a:off x="7994816" y="196882"/>
            <a:ext cx="320963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r"/>
            <a:r>
              <a:rPr lang="en-US" sz="3200" b="1" dirty="0">
                <a:solidFill>
                  <a:schemeClr val="bg2">
                    <a:lumMod val="50000"/>
                  </a:schemeClr>
                </a:solidFill>
              </a:rPr>
              <a:t>Why</a:t>
            </a:r>
          </a:p>
        </p:txBody>
      </p:sp>
    </p:spTree>
    <p:extLst>
      <p:ext uri="{BB962C8B-B14F-4D97-AF65-F5344CB8AC3E}">
        <p14:creationId xmlns:p14="http://schemas.microsoft.com/office/powerpoint/2010/main" val="4057214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B67F2-46FA-40A2-8A98-CCE82FDFFD37}"/>
              </a:ext>
            </a:extLst>
          </p:cNvPr>
          <p:cNvSpPr>
            <a:spLocks noGrp="1"/>
          </p:cNvSpPr>
          <p:nvPr>
            <p:ph type="title"/>
          </p:nvPr>
        </p:nvSpPr>
        <p:spPr>
          <a:xfrm>
            <a:off x="750367" y="1742700"/>
            <a:ext cx="10691265" cy="3372600"/>
          </a:xfrm>
        </p:spPr>
        <p:txBody>
          <a:bodyPr>
            <a:normAutofit/>
          </a:bodyPr>
          <a:lstStyle/>
          <a:p>
            <a:r>
              <a:rPr lang="en-US" sz="3400" b="1" dirty="0"/>
              <a:t>“Sensing </a:t>
            </a:r>
            <a:r>
              <a:rPr lang="en-US" sz="3400" b="1" dirty="0">
                <a:solidFill>
                  <a:srgbClr val="FF0000"/>
                </a:solidFill>
              </a:rPr>
              <a:t>the battle </a:t>
            </a:r>
            <a:r>
              <a:rPr lang="en-US" sz="3400" b="1" dirty="0"/>
              <a:t>against LGBT+ equality is</a:t>
            </a:r>
            <a:r>
              <a:rPr lang="en-US" sz="3400" b="1" dirty="0">
                <a:solidFill>
                  <a:srgbClr val="FF0000"/>
                </a:solidFill>
              </a:rPr>
              <a:t> being lost</a:t>
            </a:r>
            <a:r>
              <a:rPr lang="en-US" sz="3400" b="1" dirty="0"/>
              <a:t> in the west, well-funded </a:t>
            </a:r>
            <a:r>
              <a:rPr lang="en-US" sz="3400" b="1" dirty="0">
                <a:solidFill>
                  <a:srgbClr val="FF0000"/>
                </a:solidFill>
              </a:rPr>
              <a:t>evangelical groups</a:t>
            </a:r>
            <a:r>
              <a:rPr lang="en-US" sz="3400" b="1" dirty="0"/>
              <a:t> from America have been </a:t>
            </a:r>
            <a:r>
              <a:rPr lang="en-US" sz="3400" b="1" dirty="0">
                <a:solidFill>
                  <a:srgbClr val="FF0000"/>
                </a:solidFill>
              </a:rPr>
              <a:t>spending vast amounts of money</a:t>
            </a:r>
            <a:r>
              <a:rPr lang="en-US" sz="3400" b="1" dirty="0"/>
              <a:t>…against LGBT+ equality in developing countries</a:t>
            </a:r>
            <a:r>
              <a:rPr lang="en-US" sz="3400" dirty="0"/>
              <a:t>.” </a:t>
            </a:r>
          </a:p>
        </p:txBody>
      </p:sp>
      <p:sp>
        <p:nvSpPr>
          <p:cNvPr id="5" name="TextBox 4">
            <a:extLst>
              <a:ext uri="{FF2B5EF4-FFF2-40B4-BE49-F238E27FC236}">
                <a16:creationId xmlns:a16="http://schemas.microsoft.com/office/drawing/2014/main" id="{C1036316-F56B-C3A9-0FED-212BE630CA98}"/>
              </a:ext>
            </a:extLst>
          </p:cNvPr>
          <p:cNvSpPr txBox="1"/>
          <p:nvPr/>
        </p:nvSpPr>
        <p:spPr>
          <a:xfrm>
            <a:off x="9890236" y="5686097"/>
            <a:ext cx="1479892" cy="369332"/>
          </a:xfrm>
          <a:prstGeom prst="rect">
            <a:avLst/>
          </a:prstGeom>
          <a:noFill/>
        </p:spPr>
        <p:txBody>
          <a:bodyPr wrap="none" rtlCol="0">
            <a:spAutoFit/>
          </a:bodyPr>
          <a:lstStyle/>
          <a:p>
            <a:r>
              <a:rPr lang="en-US" b="1" dirty="0">
                <a:solidFill>
                  <a:schemeClr val="bg2">
                    <a:lumMod val="75000"/>
                  </a:schemeClr>
                </a:solidFill>
                <a:latin typeface="+mj-lt"/>
              </a:rPr>
              <a:t>(Staples 2019)</a:t>
            </a:r>
            <a:endParaRPr lang="en-US" dirty="0">
              <a:solidFill>
                <a:schemeClr val="bg2">
                  <a:lumMod val="75000"/>
                </a:schemeClr>
              </a:solidFill>
              <a:latin typeface="+mj-lt"/>
            </a:endParaRPr>
          </a:p>
        </p:txBody>
      </p:sp>
      <p:sp>
        <p:nvSpPr>
          <p:cNvPr id="3" name="Title 1">
            <a:extLst>
              <a:ext uri="{FF2B5EF4-FFF2-40B4-BE49-F238E27FC236}">
                <a16:creationId xmlns:a16="http://schemas.microsoft.com/office/drawing/2014/main" id="{2362C548-D18E-A042-0512-3866E0F6CD18}"/>
              </a:ext>
            </a:extLst>
          </p:cNvPr>
          <p:cNvSpPr txBox="1">
            <a:spLocks/>
          </p:cNvSpPr>
          <p:nvPr/>
        </p:nvSpPr>
        <p:spPr>
          <a:xfrm>
            <a:off x="7994816" y="196882"/>
            <a:ext cx="320963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r"/>
            <a:r>
              <a:rPr lang="en-US" sz="3200" b="1" dirty="0">
                <a:solidFill>
                  <a:schemeClr val="bg2">
                    <a:lumMod val="50000"/>
                  </a:schemeClr>
                </a:solidFill>
              </a:rPr>
              <a:t>Why</a:t>
            </a:r>
          </a:p>
        </p:txBody>
      </p:sp>
      <p:sp>
        <p:nvSpPr>
          <p:cNvPr id="4" name="Slide Number Placeholder 3">
            <a:extLst>
              <a:ext uri="{FF2B5EF4-FFF2-40B4-BE49-F238E27FC236}">
                <a16:creationId xmlns:a16="http://schemas.microsoft.com/office/drawing/2014/main" id="{680E424F-CBA5-6634-78AD-776CFB663B90}"/>
              </a:ext>
            </a:extLst>
          </p:cNvPr>
          <p:cNvSpPr>
            <a:spLocks noGrp="1"/>
          </p:cNvSpPr>
          <p:nvPr>
            <p:ph type="sldNum" sz="quarter" idx="12"/>
          </p:nvPr>
        </p:nvSpPr>
        <p:spPr/>
        <p:txBody>
          <a:bodyPr/>
          <a:lstStyle/>
          <a:p>
            <a:fld id="{C3DB2ADC-AF19-4574-8C10-79B5B04FCA27}" type="slidenum">
              <a:rPr lang="en-US" smtClean="0"/>
              <a:t>7</a:t>
            </a:fld>
            <a:endParaRPr lang="en-US" dirty="0"/>
          </a:p>
        </p:txBody>
      </p:sp>
    </p:spTree>
    <p:extLst>
      <p:ext uri="{BB962C8B-B14F-4D97-AF65-F5344CB8AC3E}">
        <p14:creationId xmlns:p14="http://schemas.microsoft.com/office/powerpoint/2010/main" val="3916086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341BFA31-6544-45C2-9DA0-9E1C5E0B1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D30312-D255-B952-7458-E53C59F264AC}"/>
              </a:ext>
            </a:extLst>
          </p:cNvPr>
          <p:cNvSpPr>
            <a:spLocks noGrp="1"/>
          </p:cNvSpPr>
          <p:nvPr>
            <p:ph type="title"/>
          </p:nvPr>
        </p:nvSpPr>
        <p:spPr>
          <a:xfrm>
            <a:off x="647700" y="871759"/>
            <a:ext cx="10925176" cy="1128876"/>
          </a:xfrm>
        </p:spPr>
        <p:txBody>
          <a:bodyPr vert="horz" lIns="91440" tIns="45720" rIns="91440" bIns="45720" rtlCol="0" anchor="t">
            <a:normAutofit/>
          </a:bodyPr>
          <a:lstStyle/>
          <a:p>
            <a:pPr algn="ctr"/>
            <a:r>
              <a:rPr lang="en-US" sz="4200" b="1" dirty="0"/>
              <a:t>Evidence</a:t>
            </a:r>
          </a:p>
        </p:txBody>
      </p:sp>
      <p:cxnSp>
        <p:nvCxnSpPr>
          <p:cNvPr id="18" name="Straight Connector 17">
            <a:extLst>
              <a:ext uri="{FF2B5EF4-FFF2-40B4-BE49-F238E27FC236}">
                <a16:creationId xmlns:a16="http://schemas.microsoft.com/office/drawing/2014/main" id="{DC36F877-5419-44C1-A2CD-376BDDDC3E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4B21692-652C-4371-95C5-05248EF342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7890"/>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24C3E602-32C7-8FE0-9E09-6C88D59A9CB5}"/>
              </a:ext>
            </a:extLst>
          </p:cNvPr>
          <p:cNvSpPr>
            <a:spLocks noGrp="1"/>
          </p:cNvSpPr>
          <p:nvPr>
            <p:ph type="sldNum" sz="quarter" idx="12"/>
          </p:nvPr>
        </p:nvSpPr>
        <p:spPr/>
        <p:txBody>
          <a:bodyPr/>
          <a:lstStyle/>
          <a:p>
            <a:fld id="{C3DB2ADC-AF19-4574-8C10-79B5B04FCA27}" type="slidenum">
              <a:rPr lang="en-US" smtClean="0"/>
              <a:t>8</a:t>
            </a:fld>
            <a:endParaRPr lang="en-US"/>
          </a:p>
        </p:txBody>
      </p:sp>
      <p:sp>
        <p:nvSpPr>
          <p:cNvPr id="7" name="Title 1">
            <a:extLst>
              <a:ext uri="{FF2B5EF4-FFF2-40B4-BE49-F238E27FC236}">
                <a16:creationId xmlns:a16="http://schemas.microsoft.com/office/drawing/2014/main" id="{61AE3732-1FDE-AE77-E8AF-B9AF9A54557C}"/>
              </a:ext>
            </a:extLst>
          </p:cNvPr>
          <p:cNvSpPr txBox="1">
            <a:spLocks/>
          </p:cNvSpPr>
          <p:nvPr/>
        </p:nvSpPr>
        <p:spPr>
          <a:xfrm>
            <a:off x="7994816" y="196882"/>
            <a:ext cx="320963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r"/>
            <a:r>
              <a:rPr lang="en-US" sz="3200" b="1" dirty="0">
                <a:solidFill>
                  <a:schemeClr val="bg2">
                    <a:lumMod val="50000"/>
                  </a:schemeClr>
                </a:solidFill>
              </a:rPr>
              <a:t>Why</a:t>
            </a:r>
          </a:p>
        </p:txBody>
      </p:sp>
    </p:spTree>
    <p:extLst>
      <p:ext uri="{BB962C8B-B14F-4D97-AF65-F5344CB8AC3E}">
        <p14:creationId xmlns:p14="http://schemas.microsoft.com/office/powerpoint/2010/main" val="2246795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341BFA31-6544-45C2-9DA0-9E1C5E0B1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D30312-D255-B952-7458-E53C59F264AC}"/>
              </a:ext>
            </a:extLst>
          </p:cNvPr>
          <p:cNvSpPr>
            <a:spLocks noGrp="1"/>
          </p:cNvSpPr>
          <p:nvPr>
            <p:ph type="title"/>
          </p:nvPr>
        </p:nvSpPr>
        <p:spPr>
          <a:xfrm>
            <a:off x="647700" y="871759"/>
            <a:ext cx="10925176" cy="1128876"/>
          </a:xfrm>
        </p:spPr>
        <p:txBody>
          <a:bodyPr vert="horz" lIns="91440" tIns="45720" rIns="91440" bIns="45720" rtlCol="0" anchor="t">
            <a:normAutofit/>
          </a:bodyPr>
          <a:lstStyle/>
          <a:p>
            <a:pPr algn="ctr"/>
            <a:r>
              <a:rPr lang="en-US" sz="4200" b="1" dirty="0"/>
              <a:t>Evidence</a:t>
            </a:r>
          </a:p>
        </p:txBody>
      </p:sp>
      <p:cxnSp>
        <p:nvCxnSpPr>
          <p:cNvPr id="18" name="Straight Connector 17">
            <a:extLst>
              <a:ext uri="{FF2B5EF4-FFF2-40B4-BE49-F238E27FC236}">
                <a16:creationId xmlns:a16="http://schemas.microsoft.com/office/drawing/2014/main" id="{DC36F877-5419-44C1-A2CD-376BDDDC3E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Chart, line chart&#10;&#10;Description automatically generated">
            <a:extLst>
              <a:ext uri="{FF2B5EF4-FFF2-40B4-BE49-F238E27FC236}">
                <a16:creationId xmlns:a16="http://schemas.microsoft.com/office/drawing/2014/main" id="{F94BCFEE-3504-74D6-1A4E-2FAA45293E13}"/>
              </a:ext>
            </a:extLst>
          </p:cNvPr>
          <p:cNvPicPr>
            <a:picLocks noChangeAspect="1"/>
          </p:cNvPicPr>
          <p:nvPr/>
        </p:nvPicPr>
        <p:blipFill rotWithShape="1">
          <a:blip r:embed="rId3">
            <a:extLst>
              <a:ext uri="{28A0092B-C50C-407E-A947-70E740481C1C}">
                <a14:useLocalDpi xmlns:a14="http://schemas.microsoft.com/office/drawing/2010/main" val="0"/>
              </a:ext>
            </a:extLst>
          </a:blip>
          <a:srcRect t="10379"/>
          <a:stretch/>
        </p:blipFill>
        <p:spPr>
          <a:xfrm>
            <a:off x="2477447" y="1739164"/>
            <a:ext cx="6552566" cy="4247077"/>
          </a:xfrm>
          <a:prstGeom prst="rect">
            <a:avLst/>
          </a:prstGeom>
        </p:spPr>
      </p:pic>
      <p:cxnSp>
        <p:nvCxnSpPr>
          <p:cNvPr id="20" name="Straight Connector 19">
            <a:extLst>
              <a:ext uri="{FF2B5EF4-FFF2-40B4-BE49-F238E27FC236}">
                <a16:creationId xmlns:a16="http://schemas.microsoft.com/office/drawing/2014/main" id="{44B21692-652C-4371-95C5-05248EF342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7890"/>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A8594DE-1963-40F0-A8DE-0CDE67D3BFEB}"/>
              </a:ext>
            </a:extLst>
          </p:cNvPr>
          <p:cNvSpPr txBox="1"/>
          <p:nvPr/>
        </p:nvSpPr>
        <p:spPr>
          <a:xfrm>
            <a:off x="800100" y="6162086"/>
            <a:ext cx="3659976" cy="369332"/>
          </a:xfrm>
          <a:prstGeom prst="rect">
            <a:avLst/>
          </a:prstGeom>
          <a:noFill/>
        </p:spPr>
        <p:txBody>
          <a:bodyPr wrap="none" rtlCol="0">
            <a:spAutoFit/>
          </a:bodyPr>
          <a:lstStyle/>
          <a:p>
            <a:r>
              <a:rPr lang="en-US" b="1" dirty="0">
                <a:solidFill>
                  <a:schemeClr val="bg2">
                    <a:lumMod val="75000"/>
                  </a:schemeClr>
                </a:solidFill>
                <a:latin typeface="+mj-lt"/>
              </a:rPr>
              <a:t>(European Parliamentary Forum 2020)</a:t>
            </a:r>
            <a:endParaRPr lang="en-US" dirty="0">
              <a:solidFill>
                <a:schemeClr val="bg2">
                  <a:lumMod val="75000"/>
                </a:schemeClr>
              </a:solidFill>
              <a:latin typeface="+mj-lt"/>
            </a:endParaRPr>
          </a:p>
        </p:txBody>
      </p:sp>
      <p:sp>
        <p:nvSpPr>
          <p:cNvPr id="4" name="Slide Number Placeholder 3">
            <a:extLst>
              <a:ext uri="{FF2B5EF4-FFF2-40B4-BE49-F238E27FC236}">
                <a16:creationId xmlns:a16="http://schemas.microsoft.com/office/drawing/2014/main" id="{24C3E602-32C7-8FE0-9E09-6C88D59A9CB5}"/>
              </a:ext>
            </a:extLst>
          </p:cNvPr>
          <p:cNvSpPr>
            <a:spLocks noGrp="1"/>
          </p:cNvSpPr>
          <p:nvPr>
            <p:ph type="sldNum" sz="quarter" idx="12"/>
          </p:nvPr>
        </p:nvSpPr>
        <p:spPr/>
        <p:txBody>
          <a:bodyPr/>
          <a:lstStyle/>
          <a:p>
            <a:fld id="{C3DB2ADC-AF19-4574-8C10-79B5B04FCA27}" type="slidenum">
              <a:rPr lang="en-US" smtClean="0"/>
              <a:t>9</a:t>
            </a:fld>
            <a:endParaRPr lang="en-US"/>
          </a:p>
        </p:txBody>
      </p:sp>
      <p:sp>
        <p:nvSpPr>
          <p:cNvPr id="6" name="TextBox 5">
            <a:extLst>
              <a:ext uri="{FF2B5EF4-FFF2-40B4-BE49-F238E27FC236}">
                <a16:creationId xmlns:a16="http://schemas.microsoft.com/office/drawing/2014/main" id="{0D65EFD3-D9B1-F8F3-12D7-B7CB3E237341}"/>
              </a:ext>
            </a:extLst>
          </p:cNvPr>
          <p:cNvSpPr txBox="1"/>
          <p:nvPr/>
        </p:nvSpPr>
        <p:spPr>
          <a:xfrm>
            <a:off x="9160199" y="5773449"/>
            <a:ext cx="2212465" cy="369332"/>
          </a:xfrm>
          <a:prstGeom prst="rect">
            <a:avLst/>
          </a:prstGeom>
          <a:noFill/>
        </p:spPr>
        <p:txBody>
          <a:bodyPr wrap="none" rtlCol="0">
            <a:spAutoFit/>
          </a:bodyPr>
          <a:lstStyle/>
          <a:p>
            <a:r>
              <a:rPr lang="en-US" i="1" dirty="0"/>
              <a:t>N = </a:t>
            </a:r>
            <a:r>
              <a:rPr lang="en-US" dirty="0"/>
              <a:t>10 organizations</a:t>
            </a:r>
          </a:p>
        </p:txBody>
      </p:sp>
      <p:sp>
        <p:nvSpPr>
          <p:cNvPr id="7" name="Title 1">
            <a:extLst>
              <a:ext uri="{FF2B5EF4-FFF2-40B4-BE49-F238E27FC236}">
                <a16:creationId xmlns:a16="http://schemas.microsoft.com/office/drawing/2014/main" id="{61AE3732-1FDE-AE77-E8AF-B9AF9A54557C}"/>
              </a:ext>
            </a:extLst>
          </p:cNvPr>
          <p:cNvSpPr txBox="1">
            <a:spLocks/>
          </p:cNvSpPr>
          <p:nvPr/>
        </p:nvSpPr>
        <p:spPr>
          <a:xfrm>
            <a:off x="7994816" y="196882"/>
            <a:ext cx="3209632" cy="137103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pPr algn="r"/>
            <a:r>
              <a:rPr lang="en-US" sz="3200" b="1" dirty="0">
                <a:solidFill>
                  <a:schemeClr val="bg2">
                    <a:lumMod val="50000"/>
                  </a:schemeClr>
                </a:solidFill>
              </a:rPr>
              <a:t>Why</a:t>
            </a:r>
          </a:p>
        </p:txBody>
      </p:sp>
      <p:sp>
        <p:nvSpPr>
          <p:cNvPr id="8" name="Rectangle 7">
            <a:extLst>
              <a:ext uri="{FF2B5EF4-FFF2-40B4-BE49-F238E27FC236}">
                <a16:creationId xmlns:a16="http://schemas.microsoft.com/office/drawing/2014/main" id="{B8876379-9E9F-091D-C04F-FD19D1A24116}"/>
              </a:ext>
            </a:extLst>
          </p:cNvPr>
          <p:cNvSpPr/>
          <p:nvPr/>
        </p:nvSpPr>
        <p:spPr>
          <a:xfrm>
            <a:off x="5350476" y="1901953"/>
            <a:ext cx="2199502" cy="3511296"/>
          </a:xfrm>
          <a:prstGeom prst="rect">
            <a:avLst/>
          </a:prstGeom>
          <a:solidFill>
            <a:srgbClr val="C00000">
              <a:alpha val="1580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25870996"/>
      </p:ext>
    </p:extLst>
  </p:cSld>
  <p:clrMapOvr>
    <a:masterClrMapping/>
  </p:clrMapOvr>
</p:sld>
</file>

<file path=ppt/theme/theme1.xml><?xml version="1.0" encoding="utf-8"?>
<a:theme xmlns:a="http://schemas.openxmlformats.org/drawingml/2006/main" name="ArchiveVTI">
  <a:themeElements>
    <a:clrScheme name="AnalogousFromDarkSeedLeftStep">
      <a:dk1>
        <a:srgbClr val="000000"/>
      </a:dk1>
      <a:lt1>
        <a:srgbClr val="FFFFFF"/>
      </a:lt1>
      <a:dk2>
        <a:srgbClr val="3E3423"/>
      </a:dk2>
      <a:lt2>
        <a:srgbClr val="E8E2E6"/>
      </a:lt2>
      <a:accent1>
        <a:srgbClr val="23B852"/>
      </a:accent1>
      <a:accent2>
        <a:srgbClr val="28B917"/>
      </a:accent2>
      <a:accent3>
        <a:srgbClr val="6DB222"/>
      </a:accent3>
      <a:accent4>
        <a:srgbClr val="9EA815"/>
      </a:accent4>
      <a:accent5>
        <a:srgbClr val="D29628"/>
      </a:accent5>
      <a:accent6>
        <a:srgbClr val="D2441A"/>
      </a:accent6>
      <a:hlink>
        <a:srgbClr val="938131"/>
      </a:hlink>
      <a:folHlink>
        <a:srgbClr val="7F7F7F"/>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ChronicleVTI">
  <a:themeElements>
    <a:clrScheme name="AnalogousFromDarkSeedLeftStep">
      <a:dk1>
        <a:srgbClr val="000000"/>
      </a:dk1>
      <a:lt1>
        <a:srgbClr val="FFFFFF"/>
      </a:lt1>
      <a:dk2>
        <a:srgbClr val="243841"/>
      </a:dk2>
      <a:lt2>
        <a:srgbClr val="E8E6E2"/>
      </a:lt2>
      <a:accent1>
        <a:srgbClr val="4D79C3"/>
      </a:accent1>
      <a:accent2>
        <a:srgbClr val="3B98B1"/>
      </a:accent2>
      <a:accent3>
        <a:srgbClr val="47B49E"/>
      </a:accent3>
      <a:accent4>
        <a:srgbClr val="3BB168"/>
      </a:accent4>
      <a:accent5>
        <a:srgbClr val="4CB748"/>
      </a:accent5>
      <a:accent6>
        <a:srgbClr val="71B13B"/>
      </a:accent6>
      <a:hlink>
        <a:srgbClr val="31953E"/>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3.xml><?xml version="1.0" encoding="utf-8"?>
<a:theme xmlns:a="http://schemas.openxmlformats.org/drawingml/2006/main" name="BohemianVTI">
  <a:themeElements>
    <a:clrScheme name="AnalogousFromRegularSeed_2SEEDS">
      <a:dk1>
        <a:srgbClr val="000000"/>
      </a:dk1>
      <a:lt1>
        <a:srgbClr val="FFFFFF"/>
      </a:lt1>
      <a:dk2>
        <a:srgbClr val="251D39"/>
      </a:dk2>
      <a:lt2>
        <a:srgbClr val="E2E6E8"/>
      </a:lt2>
      <a:accent1>
        <a:srgbClr val="D55917"/>
      </a:accent1>
      <a:accent2>
        <a:srgbClr val="E72936"/>
      </a:accent2>
      <a:accent3>
        <a:srgbClr val="C59E23"/>
      </a:accent3>
      <a:accent4>
        <a:srgbClr val="13B3AF"/>
      </a:accent4>
      <a:accent5>
        <a:srgbClr val="299DE7"/>
      </a:accent5>
      <a:accent6>
        <a:srgbClr val="173CD5"/>
      </a:accent6>
      <a:hlink>
        <a:srgbClr val="3C8AB4"/>
      </a:hlink>
      <a:folHlink>
        <a:srgbClr val="7F7F7F"/>
      </a:folHlink>
    </a:clrScheme>
    <a:fontScheme name="modern love avenir">
      <a:majorFont>
        <a:latin typeface="Modern Love"/>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ohemianVTI" id="{B5E50611-F7C7-47BC-81A6-BE9493DF8677}" vid="{7A26D0DD-A1A5-444B-B0FB-E7DB9E2D047F}"/>
    </a:ext>
  </a:extLst>
</a:theme>
</file>

<file path=ppt/theme/theme4.xml><?xml version="1.0" encoding="utf-8"?>
<a:theme xmlns:a="http://schemas.openxmlformats.org/drawingml/2006/main" name="RegattaVTI">
  <a:themeElements>
    <a:clrScheme name="AnalogousFromRegularSeedLeftStep">
      <a:dk1>
        <a:srgbClr val="000000"/>
      </a:dk1>
      <a:lt1>
        <a:srgbClr val="FFFFFF"/>
      </a:lt1>
      <a:dk2>
        <a:srgbClr val="301B2A"/>
      </a:dk2>
      <a:lt2>
        <a:srgbClr val="F1F0F3"/>
      </a:lt2>
      <a:accent1>
        <a:srgbClr val="74B01F"/>
      </a:accent1>
      <a:accent2>
        <a:srgbClr val="A6A612"/>
      </a:accent2>
      <a:accent3>
        <a:srgbClr val="DC9026"/>
      </a:accent3>
      <a:accent4>
        <a:srgbClr val="D53617"/>
      </a:accent4>
      <a:accent5>
        <a:srgbClr val="E72959"/>
      </a:accent5>
      <a:accent6>
        <a:srgbClr val="D51796"/>
      </a:accent6>
      <a:hlink>
        <a:srgbClr val="8353C5"/>
      </a:hlink>
      <a:folHlink>
        <a:srgbClr val="7F7F7F"/>
      </a:folHlink>
    </a:clrScheme>
    <a:fontScheme name="Walbaum Display">
      <a:majorFont>
        <a:latin typeface="Walbaum Display"/>
        <a:ea typeface=""/>
        <a:cs typeface=""/>
      </a:majorFont>
      <a:minorFont>
        <a:latin typeface="Walbaum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gattaVTI" id="{FFC3BCE5-6357-41D1-8E67-3F85B69D7E86}" vid="{893A6374-FE17-48E5-8B62-678C1B11AA1B}"/>
    </a:ext>
  </a:extLst>
</a:theme>
</file>

<file path=ppt/theme/theme5.xml><?xml version="1.0" encoding="utf-8"?>
<a:theme xmlns:a="http://schemas.openxmlformats.org/drawingml/2006/main" name="RetrospectVTI">
  <a:themeElements>
    <a:clrScheme name="AnalogousFromDarkSeedLeftStep">
      <a:dk1>
        <a:srgbClr val="000000"/>
      </a:dk1>
      <a:lt1>
        <a:srgbClr val="FFFFFF"/>
      </a:lt1>
      <a:dk2>
        <a:srgbClr val="412B24"/>
      </a:dk2>
      <a:lt2>
        <a:srgbClr val="E8E2E6"/>
      </a:lt2>
      <a:accent1>
        <a:srgbClr val="47B56C"/>
      </a:accent1>
      <a:accent2>
        <a:srgbClr val="45B13B"/>
      </a:accent2>
      <a:accent3>
        <a:srgbClr val="7BB145"/>
      </a:accent3>
      <a:accent4>
        <a:srgbClr val="9EA838"/>
      </a:accent4>
      <a:accent5>
        <a:srgbClr val="C39C4D"/>
      </a:accent5>
      <a:accent6>
        <a:srgbClr val="B1583B"/>
      </a:accent6>
      <a:hlink>
        <a:srgbClr val="928130"/>
      </a:hlink>
      <a:folHlink>
        <a:srgbClr val="7F7F7F"/>
      </a:folHlink>
    </a:clrScheme>
    <a:fontScheme name="Retrospect">
      <a:majorFont>
        <a:latin typeface="Sagona Extra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agona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6.xml><?xml version="1.0" encoding="utf-8"?>
<a:theme xmlns:a="http://schemas.openxmlformats.org/drawingml/2006/main" name="Memo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Elephant Univers Condensed">
      <a:majorFont>
        <a:latin typeface="Elephant"/>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emoVTI" id="{DF30D94D-D909-45F8-8565-C675708280D4}" vid="{636A8D8B-0354-48FA-9492-83E81C261610}"/>
    </a:ext>
  </a:extLst>
</a:theme>
</file>

<file path=ppt/theme/theme7.xml><?xml version="1.0" encoding="utf-8"?>
<a:theme xmlns:a="http://schemas.openxmlformats.org/drawingml/2006/main" name="JuxtaposeVTI">
  <a:themeElements>
    <a:clrScheme name="AnalogousFromLightSeed_2SEEDS">
      <a:dk1>
        <a:srgbClr val="000000"/>
      </a:dk1>
      <a:lt1>
        <a:srgbClr val="FFFFFF"/>
      </a:lt1>
      <a:dk2>
        <a:srgbClr val="412D24"/>
      </a:dk2>
      <a:lt2>
        <a:srgbClr val="E2E6E8"/>
      </a:lt2>
      <a:accent1>
        <a:srgbClr val="BA947F"/>
      </a:accent1>
      <a:accent2>
        <a:srgbClr val="C69699"/>
      </a:accent2>
      <a:accent3>
        <a:srgbClr val="ACA382"/>
      </a:accent3>
      <a:accent4>
        <a:srgbClr val="7AA9B5"/>
      </a:accent4>
      <a:accent5>
        <a:srgbClr val="8EA2C2"/>
      </a:accent5>
      <a:accent6>
        <a:srgbClr val="817FBA"/>
      </a:accent6>
      <a:hlink>
        <a:srgbClr val="5A87A0"/>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4866</TotalTime>
  <Words>1801</Words>
  <Application>Microsoft Macintosh PowerPoint</Application>
  <PresentationFormat>Widescreen</PresentationFormat>
  <Paragraphs>186</Paragraphs>
  <Slides>20</Slides>
  <Notes>18</Notes>
  <HiddenSlides>0</HiddenSlides>
  <MMClips>0</MMClips>
  <ScaleCrop>false</ScaleCrop>
  <HeadingPairs>
    <vt:vector size="6" baseType="variant">
      <vt:variant>
        <vt:lpstr>Fonts Used</vt:lpstr>
      </vt:variant>
      <vt:variant>
        <vt:i4>15</vt:i4>
      </vt:variant>
      <vt:variant>
        <vt:lpstr>Theme</vt:lpstr>
      </vt:variant>
      <vt:variant>
        <vt:i4>7</vt:i4>
      </vt:variant>
      <vt:variant>
        <vt:lpstr>Slide Titles</vt:lpstr>
      </vt:variant>
      <vt:variant>
        <vt:i4>20</vt:i4>
      </vt:variant>
    </vt:vector>
  </HeadingPairs>
  <TitlesOfParts>
    <vt:vector size="42" baseType="lpstr">
      <vt:lpstr>Arial</vt:lpstr>
      <vt:lpstr>Avenir Next LT Pro</vt:lpstr>
      <vt:lpstr>Bembo</vt:lpstr>
      <vt:lpstr>Calibri</vt:lpstr>
      <vt:lpstr>Calisto MT</vt:lpstr>
      <vt:lpstr>Elephant</vt:lpstr>
      <vt:lpstr>Franklin Gothic Demi Cond</vt:lpstr>
      <vt:lpstr>Franklin Gothic Medium</vt:lpstr>
      <vt:lpstr>Helvetica</vt:lpstr>
      <vt:lpstr>Modern Love</vt:lpstr>
      <vt:lpstr>Sagona Book</vt:lpstr>
      <vt:lpstr>Sagona ExtraLight</vt:lpstr>
      <vt:lpstr>Univers Condensed</vt:lpstr>
      <vt:lpstr>Walbaum Display</vt:lpstr>
      <vt:lpstr>Wingdings</vt:lpstr>
      <vt:lpstr>ArchiveVTI</vt:lpstr>
      <vt:lpstr>ChronicleVTI</vt:lpstr>
      <vt:lpstr>BohemianVTI</vt:lpstr>
      <vt:lpstr>RegattaVTI</vt:lpstr>
      <vt:lpstr>RetrospectVTI</vt:lpstr>
      <vt:lpstr>MemoVTI</vt:lpstr>
      <vt:lpstr>JuxtaposeVTI</vt:lpstr>
      <vt:lpstr>Fighting in the Rearguard: U.S. Anti-LGBTQ+ Organizations’ Foreign Funding after Marriage Equality</vt:lpstr>
      <vt:lpstr>PowerPoint Presentation</vt:lpstr>
      <vt:lpstr>PowerPoint Presentation</vt:lpstr>
      <vt:lpstr>PowerPoint Presentation</vt:lpstr>
      <vt:lpstr>PowerPoint Presentation</vt:lpstr>
      <vt:lpstr>“They have lost support in [the u.S.]. Now they are looking for countries where they can dump their ideologies. They do it where they feel they have more power.”</vt:lpstr>
      <vt:lpstr>“Sensing the battle against LGBT+ equality is being lost in the west, well-funded evangelical groups from America have been spending vast amounts of money…against LGBT+ equality in developing countries.” </vt:lpstr>
      <vt:lpstr>Evidence</vt:lpstr>
      <vt:lpstr>Evidence</vt:lpstr>
      <vt:lpstr>Evidence</vt:lpstr>
      <vt:lpstr>“Sensing the battle against LGBT+ equality is being lost in the west, well-funded evangelical groups from America have been spending vast amounts of money…against LGBT+ equality in developing countries.” </vt:lpstr>
      <vt:lpstr>How</vt:lpstr>
      <vt:lpstr>Measures</vt:lpstr>
      <vt:lpstr>Methods</vt:lpstr>
      <vt:lpstr>PowerPoint Presentation</vt:lpstr>
      <vt:lpstr>PowerPoint Presentation</vt:lpstr>
      <vt:lpstr>Implications</vt:lpstr>
      <vt:lpstr>Next steps</vt:lpstr>
      <vt:lpstr>Questions?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conference presentation</dc:title>
  <dc:creator/>
  <cp:lastModifiedBy>Kristopher Velasco</cp:lastModifiedBy>
  <cp:revision>61</cp:revision>
  <dcterms:created xsi:type="dcterms:W3CDTF">2022-03-07T16:07:47Z</dcterms:created>
  <dcterms:modified xsi:type="dcterms:W3CDTF">2022-08-02T18:53:24Z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2020-03-13T04:15:13Z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4ddf67fa-94c4-4d54-a3db-00003dcf17f4</vt:lpwstr>
  </property>
  <property fmtid="{D5CDD505-2E9C-101B-9397-08002B2CF9AE}" pid="8" name="MSIP_Label_f42aa342-8706-4288-bd11-ebb85995028c_ContentBits">
    <vt:lpwstr>0</vt:lpwstr>
  </property>
</Properties>
</file>